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Downloads\фоны зож\s1200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57400" y="304800"/>
            <a:ext cx="6260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учреждение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/с №3 «Сказка»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600200" y="1219200"/>
            <a:ext cx="6934200" cy="2009061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«ЧТО Я ЗНАЮ О СЕБЕ»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(старшая группа №6 «Жар-птица»)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0" y="4495800"/>
            <a:ext cx="2277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 –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 Березина Н.А.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0" y="6172200"/>
            <a:ext cx="1480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Декабрь 2020г.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Documents and Settings\user\Мои документы\Downloads\EVI-2-oU4AAvd4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3429000"/>
            <a:ext cx="4191000" cy="27983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Мои документы\Downloads\фоны зож\1117489_17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381000"/>
            <a:ext cx="1828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Понедельник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(21.12.20)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981200" y="304800"/>
            <a:ext cx="3733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на тему «Как устроен человек?»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Рассматривание плаката «Строение человека».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Разгадывание загадок.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Экспериментирование  «Найди человечка», «Найди пару».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04800" y="1752600"/>
            <a:ext cx="1752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Вторник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(22.12.20)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905000" y="1752600"/>
            <a:ext cx="3657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и рекомендации «Уход за кожей»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Опыты: «Язычок помощник», «Что мы чувствуем кожей?» «Какая вода в стакане?».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04800" y="2667000"/>
            <a:ext cx="1447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(23.12.20)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676400" y="2590800"/>
            <a:ext cx="4038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Беседа «Для чего человеку движенье?», «Как работает наш организм?»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Опыты «Значение локтевого сустава», «Значение ног»,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«Значение рук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Просмотр и анализ мультфильма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Смешарики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серии «Здорово быть здоровым!»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Documents and Settings\user\Мои документы\Downloads\фтограф\IMG_20201222_10371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80205" y="0"/>
            <a:ext cx="496379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user\Мои документы\Downloads\фтограф\IMG_20201222_10392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62400" y="304800"/>
            <a:ext cx="4953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C:\Documents and Settings\user\Мои документы\Downloads\фтограф\IMG_20201222_10402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8001000" y="-5562600"/>
            <a:ext cx="4352544" cy="3264408"/>
          </a:xfrm>
          <a:prstGeom prst="rect">
            <a:avLst/>
          </a:prstGeom>
          <a:noFill/>
        </p:spPr>
      </p:pic>
      <p:pic>
        <p:nvPicPr>
          <p:cNvPr id="13" name="Рисунок 12" descr="C:\Documents and Settings\user\Мои документы\Downloads\фтограф\IMG_20201222_10441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57600" y="609600"/>
            <a:ext cx="5029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Documents and Settings\user\Мои документы\Downloads\фтограф\IMG_20201222_10450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24200" y="838200"/>
            <a:ext cx="5334000" cy="380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Documents and Settings\user\Мои документы\Downloads\фтограф\IMG_20201223_103746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819400" y="1219200"/>
            <a:ext cx="5334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Documents and Settings\user\Мои документы\Downloads\фтограф\IMG_20201223_104436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90800" y="2133600"/>
            <a:ext cx="5286375" cy="406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Documents and Settings\user\Мои документы\Downloads\фтограф\IMG_20201223_104042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362200" y="2514600"/>
            <a:ext cx="52578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Мои документы\Downloads\фоны зож\1117489_17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381000"/>
            <a:ext cx="1295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Четверг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(24.12.20)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524000" y="304800"/>
            <a:ext cx="4953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Сюжетно-ролевая игра «Пункт медицинской помощи».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Эксперименты и опыты: «Я назову, а ты покажи», «Слышу – не слышу», «Что звучит?»,«Умный нос», «Значение носа для речи».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и рекомендации по охране зрения «Как сохранить здоровое зрение?», рекомендации правил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профилактики органов слуха «Береги уши».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 – ролевая игра «Аптека».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2133600"/>
            <a:ext cx="1981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Заключительный этап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33400" y="2743200"/>
            <a:ext cx="121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Пятница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(25.12.20)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600200" y="2438400"/>
            <a:ext cx="3352800" cy="13849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Викторина «Что я знаю о себе?» (дополнительно работа с анатомическим фартуком)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Просмотр видеоролика «Как устроен человек»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проекта.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Documents and Settings\user\Мои документы\Downloads\фтограф\IMG_20201223_10550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14800" y="152400"/>
            <a:ext cx="4828858" cy="36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user\Мои документы\Downloads\фтограф\IMG_20201223_10561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86200" y="381000"/>
            <a:ext cx="49339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user\Мои документы\Downloads\фтограф\IMG_20201224_10144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57600" y="685800"/>
            <a:ext cx="49149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user\Мои документы\Downloads\фтограф\IMG_20201224_10225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52800" y="914400"/>
            <a:ext cx="50006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user\Мои документы\Downloads\фтограф\IMG_20201224_10304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24200" y="1295400"/>
            <a:ext cx="493331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Documents and Settings\user\Мои документы\Downloads\фтограф\IMG_20201225_101858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57600" y="1676400"/>
            <a:ext cx="3818731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Documents and Settings\user\Мои документы\Downloads\фтограф\IMG_20201225_101543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276600" y="2133600"/>
            <a:ext cx="381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Documents and Settings\user\Local Settings\Temporary Internet Files\Content.Word\IMG_20201225_102716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286000" y="2430065"/>
            <a:ext cx="4492625" cy="3437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Documents and Settings\user\Local Settings\Temporary Internet Files\Content.Word\IMG_20201229_094715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981200" y="2667000"/>
            <a:ext cx="4648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user\Мои документы\Downloads\фоны зож\1117489_17.jpe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09800" y="3810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762000"/>
            <a:ext cx="3276600" cy="411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14800" y="8382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810000" y="838200"/>
            <a:ext cx="4648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гороховый суп  и  капуста с овощами  мы второе овощи не любим но суп  весь съедим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295400"/>
            <a:ext cx="3429000" cy="4191000"/>
          </a:xfrm>
          <a:prstGeom prst="rect">
            <a:avLst/>
          </a:prstGeom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4191000" y="2133600"/>
            <a:ext cx="4191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Творожная запеканка со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сметанкой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5400" y="1790700"/>
            <a:ext cx="3429000" cy="4457700"/>
          </a:xfrm>
          <a:prstGeom prst="rect">
            <a:avLst/>
          </a:prstGeom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5029200" y="3581400"/>
            <a:ext cx="3581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Наше любимое полезное блюдо фитнес каша с фруктами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29" grpId="0"/>
      <p:bldP spid="266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user\Мои документы\Downloads\фоны зож\1117489_17.jpe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62000" y="6858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33400" y="304800"/>
            <a:ext cx="8153400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 реализации проекта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человека – жизненно важная ценность. Чтобы сохранить и укрепить здоровье, необходимо научиться управлять своим организмом.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настоящее время и воспитатели, и родители обеспокоены проблемой здоровья детей. Очень важным является формирование у ребёнка правильного отношения к своему здоровью, навыков здорового образа жизни. Данный проект разработан с целью решения этой проблемы, а именно с целью создания необходимых условий для понимания ценности здоровья и способов его сохранения детьми дошкольного возраста.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Предложенный комплекс мероприятий позволил: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1.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детей сформировать коммуникативные навыки.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2. Сформировать знания о строении своего организма.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3. У детей появилась мотивация  на  сбережение  и  укрепление  своего  здоровья.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Таким образом, путем реализации данного проекта осуществлялся комплексный подход в формировании культуры ЗОЖ у воспитанников ДОУ. 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Долг педагогов и родителей заключается не только в том, чтобы дать качественные знания детям, но и в том, чтобы сформировать сознательную установку на здоровый образ жизни, научить их с малых лет жить в гармонии с собой и окружающими миром.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Мои документы\Downloads\img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user\Мои документы\Downloads\фоны зож\1117489_17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209800" y="838200"/>
            <a:ext cx="67056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14763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Паспорт проекта.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1476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проекта– «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я знаю о себе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1476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 проекта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познавательно - исследовательский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1476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характеру контактов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внутри ДОО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1476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количеству участников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дети, родители, воспитатель группы.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1476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продолжительности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краткосрочный (14.12.20 – 25.12.20)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1476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Направление– физическая культура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Мои документы\Downloads\фоны зож\1117489_17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209800" y="533400"/>
            <a:ext cx="65532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Проблема: </a:t>
            </a:r>
            <a:r>
              <a:rPr kumimoji="0" lang="ru-RU" sz="36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Недостаточная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у детей элементарных представлений о себе, о строении своего тела.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Мои документы\Downloads\фоны зож\1117489_17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286000" y="457200"/>
            <a:ext cx="64008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пробуждать у детей интерес к изучению своего тела, его возможностей; создать устойчивую положительную мотивацию к сохранению и укреплению собственного здоровья.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проекта.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элементарных знаний в области гигиены, медицины,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внутренних органов организма.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Помочь ребенку создать целостное представление о своем теле.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охранительное самосознание;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 «слушать» и «слышать» свой организм.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условия для проявления положительных эмоций.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Мои документы\Downloads\фоны зож\1117489_17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286000" y="533400"/>
            <a:ext cx="33528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реализации проекта: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детьми в себя включает: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Гимнастика для глаз;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Прогулки;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Опыты, эксперименты.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рассказов, стихов;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Дыхательная гимнастика;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Сюжетно-ролевые игры;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Пальчиковая гимнастика;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Гимнастика пробуждения.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638800" y="1981200"/>
            <a:ext cx="3505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91807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родителями в себя включает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180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Составление копилки рецептов полезных блюд для детей (к рецептам прилагались фотографии, рисунки детей).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180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Папка-передвижка «Здоровые дети в здоровой семье»,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180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Консультация: «Значение режима в воспитании детей»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Мои документы\Downloads\фоны зож\1117489_17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438400" y="7620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514600" y="685800"/>
            <a:ext cx="5181600" cy="52629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Ожидаемый результат: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Узнают, как устроен человек, что полезно, а что вредно для организма, что нужно знать и делать для сохранения здоровья.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Смогут показать на «анатомическом фартуке» проекции некоторых внутренних органов.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пополнят свои знания о правильном питании и его значимости для здоровья.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Мои документы\Downloads\фоны зож\1117489_17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38200" y="381000"/>
            <a:ext cx="7696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Ежедневная профилактическая работа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гимнастика, профилактическая гимнастика (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дыхательная, упражнения для укрепления осанки,  профилактика плоскостопия);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Гимнастика пробуждения, дорожка «здоровья»;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Прогулки на свежем воздухе.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user\Мои документы\Downloads\фтограф\IMG_20201119_15210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295400"/>
            <a:ext cx="41433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user\Мои документы\фотографии\зож\IMG_20191101_15293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57800" y="1600200"/>
            <a:ext cx="3033117" cy="4647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3375" y="2094148"/>
            <a:ext cx="3179370" cy="42391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5012" y="2618839"/>
            <a:ext cx="4800227" cy="36001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98111" y="2509188"/>
            <a:ext cx="3000375" cy="40005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Мои документы\Downloads\фоны зож\1117489_17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514600" y="289679"/>
            <a:ext cx="6248400" cy="62786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реализации программы.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Организационно – подготовительный: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Подборка методического и дидактического материала.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Подборка художественной литературы.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Разработка непосредственно образовательной деятельности по проекту.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Оформление папок-передвижек для родителей по теме проекта.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Подбор пословиц, поговорок, загадок по теме проекта.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Подборка видеоматериала по теме проекта.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этап: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Организация целенаправленной просветительской и консультативной деятельности с родителями по вопросам формирования у детей привычки здорового образа жизни, организации активного отдыха в семье.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Совместные мероприятия с родителями и детьми.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Игровая, опытно – исследовательская  деятельность.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Беседы  (рекомендации)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детьми.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Организация двигательной деятельности.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Чтение художественной литературы.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Рассматривание иллюстраций, просмотр презентаций, видеороликов.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Заключительный этап.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Викторина «Что я знаю о себе?».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Презентация проекта.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Мои документы\Downloads\фоны зож\1117489_17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57200" y="381000"/>
            <a:ext cx="4661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Организационно – подготовительный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29200" y="381000"/>
            <a:ext cx="2209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Понедельник - среда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(14.12.20 -16.12.20)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28600" y="1447800"/>
            <a:ext cx="3429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этап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352800" y="1371600"/>
            <a:ext cx="4953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Четверг- пятница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(17.12.20</a:t>
            </a:r>
            <a:r>
              <a:rPr kumimoji="0" lang="ru-RU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)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«Чистота залог здоровья»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057400" y="2044005"/>
            <a:ext cx="6553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Утренняя гимнастика «Здоровью скажем «Да»;</a:t>
            </a: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Беседа с детьми "Полезные и вредные привычки".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Рассказ воспитателя "Кто такие микробы?"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опытов (как передаются микробы от человека к человеку, микробы боятся мыла, грязный снег).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 – ролевая игра «Магазин полезных продуктов питания»;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Просмотр презентации   «Предметы личной гигиены».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Гимнастика пробуждения.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Documents and Settings\user\Мои документы\Downloads\фтограф\IMG_20201222_10523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5400" y="2057400"/>
            <a:ext cx="3581400" cy="370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user\Мои документы\Downloads\фтограф\IMG_20201222_10511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8955" y="1981200"/>
            <a:ext cx="406844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Documents and Settings\user\Мои документы\Downloads\фтограф\IMG_20201224_10380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67000" y="3429000"/>
            <a:ext cx="40386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950</Words>
  <Application>Microsoft Office PowerPoint</Application>
  <PresentationFormat>Экран (4:3)</PresentationFormat>
  <Paragraphs>131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Лера</dc:creator>
  <cp:lastModifiedBy>Лера</cp:lastModifiedBy>
  <cp:revision>43</cp:revision>
  <dcterms:modified xsi:type="dcterms:W3CDTF">2023-02-19T17:11:07Z</dcterms:modified>
</cp:coreProperties>
</file>