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7" r:id="rId2"/>
  </p:sldIdLst>
  <p:sldSz cx="6858000" cy="9144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90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043" autoAdjust="0"/>
    <p:restoredTop sz="99100" autoAdjust="0"/>
  </p:normalViewPr>
  <p:slideViewPr>
    <p:cSldViewPr>
      <p:cViewPr varScale="1">
        <p:scale>
          <a:sx n="54" d="100"/>
          <a:sy n="54" d="100"/>
        </p:scale>
        <p:origin x="-2268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7619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4673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653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0573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1662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5719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879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058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659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8393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7145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4661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80" y="0"/>
            <a:ext cx="5715040" cy="867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Рекомендации  педагога-психолога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воспитанию девочек и мальчиков в семье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эмоционально-личностного развития и мальчика, и девочки важное значение имеет формирование Я – концепции.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Для развития и формирования Я – концепции предлагаю вам вместе с вашим сыном или дочерью </a:t>
            </a:r>
            <a:r>
              <a:rPr lang="ru-RU" sz="14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оформить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личный альбом. Заполняя страницы альбома, ребенок научиться осознавать самого себя как отдельную личность, будет лучше понимать и принимать  себя, свои эмоции и чувства, желания, предпочтения.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 можете включить в альбом следующие разделы: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Я (место для фотографии ребенка, под фотографией можно разместить рисунок ребенка, это поможет определить каким видит себя ребенок)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Моя семья (фотографии семьи и рисунок семьи ребенка)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Дерево нашей семьи (его составление поможет ребенку разобраться в родственных отношениях и сформирует представления о своей семье и близких родственниках)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Моя мама (фотография мамы, рисунок ребенка «Моя мама»)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Мой папа (фотография папы, рисунок ребенка  «Мой папа»)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Любимые питомцы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девочка/мальчик (ФИО ребенка, мама называет меня, папа называет меня, друзья зовут меня)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родился (дата рождения, рост, вес при рождении)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Моя ладошка!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Моя ножка!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Мои особенности (форма носа, ушей, цвет глаз, волос)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Мои эмоции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Мои увлечения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Любимое время года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Любимые книги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Любимые игры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Любимая одежда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Любимая еда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Мой детский сад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я могу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Чему хочу научиться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заветная мечта!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02267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905</TotalTime>
  <Words>1</Words>
  <Application>Microsoft Office PowerPoint</Application>
  <PresentationFormat>Экран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Пользователь Windows</cp:lastModifiedBy>
  <cp:revision>91</cp:revision>
  <cp:lastPrinted>2021-01-18T18:57:20Z</cp:lastPrinted>
  <dcterms:created xsi:type="dcterms:W3CDTF">2019-01-26T12:13:01Z</dcterms:created>
  <dcterms:modified xsi:type="dcterms:W3CDTF">2023-02-20T10:23:38Z</dcterms:modified>
</cp:coreProperties>
</file>