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Шаблоны зима: скачать и распечатать — 3mu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480" y="1928795"/>
            <a:ext cx="571504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b="1" i="1" dirty="0" smtClean="0">
              <a:solidFill>
                <a:srgbClr val="002060"/>
              </a:solidFill>
            </a:endParaRPr>
          </a:p>
          <a:p>
            <a:pPr algn="ctr"/>
            <a:endParaRPr lang="ru-RU" sz="1600" b="1" i="1" dirty="0" smtClean="0">
              <a:solidFill>
                <a:srgbClr val="002060"/>
              </a:solidFill>
            </a:endParaRPr>
          </a:p>
          <a:p>
            <a:pPr algn="ctr"/>
            <a:endParaRPr lang="ru-RU" sz="16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</a:rPr>
              <a:t>Рекомендации педагога-психолога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</a:rPr>
              <a:t>Новогодние забавы для всей семьи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400" b="1" i="1" dirty="0" smtClean="0">
                <a:solidFill>
                  <a:schemeClr val="tx2"/>
                </a:solidFill>
              </a:rPr>
              <a:t>В период подготовки к Новому году очень важно создать волшебную, сказочную  атмосферу в семье, веселое настроение, как у детей, так и у взрослых. Надеюсь, подобранные мною,  забавы помогут вам в этом!</a:t>
            </a:r>
            <a:endParaRPr lang="ru-RU" sz="1400" dirty="0" smtClean="0">
              <a:solidFill>
                <a:schemeClr val="tx2"/>
              </a:solidFill>
            </a:endParaRPr>
          </a:p>
          <a:p>
            <a:pPr algn="just"/>
            <a:r>
              <a:rPr lang="ru-RU" sz="1400" b="1" i="1" dirty="0" smtClean="0">
                <a:solidFill>
                  <a:srgbClr val="0070C0"/>
                </a:solidFill>
              </a:rPr>
              <a:t>«Кто быстрее?» 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dirty="0" smtClean="0">
                <a:solidFill>
                  <a:srgbClr val="0070C0"/>
                </a:solidFill>
              </a:rPr>
              <a:t>      Ведущий кладет под елку приз. Два игрока надевают валенки, желательного большего размера, так интереснее. По сигналу участники обегают елку с разных сторон. Кто быстрее, того и приз. Если обежать вокруг елки нет возможности, тогда нужно начинать соревнование на некотором расстоянии от нее.   </a:t>
            </a:r>
          </a:p>
          <a:p>
            <a:pPr algn="just"/>
            <a:r>
              <a:rPr lang="ru-RU" sz="1400" b="1" i="1" dirty="0" smtClean="0">
                <a:solidFill>
                  <a:srgbClr val="0070C0"/>
                </a:solidFill>
              </a:rPr>
              <a:t>«Приз на ощупь»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dirty="0" smtClean="0">
                <a:solidFill>
                  <a:srgbClr val="0070C0"/>
                </a:solidFill>
              </a:rPr>
              <a:t>      Участникам нужно определить предмет на ощупь, с завязанными глазами, надев теплые варежки. Угаданный предмет достается в качестве приза. </a:t>
            </a:r>
          </a:p>
          <a:p>
            <a:pPr algn="just"/>
            <a:r>
              <a:rPr lang="ru-RU" sz="1400" b="1" i="1" dirty="0" smtClean="0">
                <a:solidFill>
                  <a:srgbClr val="0070C0"/>
                </a:solidFill>
              </a:rPr>
              <a:t>«Найди конфету»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dirty="0" smtClean="0">
                <a:solidFill>
                  <a:srgbClr val="0070C0"/>
                </a:solidFill>
              </a:rPr>
              <a:t>       Перед участниками ставят миску с мукой. Условие – без помощи рук достать спрятанную в муке конфету. Следите за тем, чтобы конфета была не слишком маленькая. </a:t>
            </a:r>
          </a:p>
          <a:p>
            <a:pPr algn="just"/>
            <a:r>
              <a:rPr lang="ru-RU" sz="1400" b="1" i="1" dirty="0" smtClean="0">
                <a:solidFill>
                  <a:srgbClr val="0070C0"/>
                </a:solidFill>
              </a:rPr>
              <a:t>«Знатоки»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dirty="0" smtClean="0">
                <a:solidFill>
                  <a:srgbClr val="0070C0"/>
                </a:solidFill>
              </a:rPr>
              <a:t>        Предлагаю также расширить представления ребенка о зиме, Новогоднем празднике. Спросите ребенка о том, как называются зимние месяцы? Далее спросите, какой месяц приходит первым, какой вторым, какой заканчивает зимнюю пору? В каком месяце приходит праздник «Новый год»? Кто его главные участники? За каждый правильный ответ предложите ему какую-нибудь сладость или небольшой сувенир. 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</a:rPr>
              <a:t>Желаю Вам приятных и разнообразных семейных вечеров!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240</Words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10</cp:revision>
  <dcterms:modified xsi:type="dcterms:W3CDTF">2023-02-20T10:31:38Z</dcterms:modified>
</cp:coreProperties>
</file>