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2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4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91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71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5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25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2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19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9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49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535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CEF72-E178-4394-A427-C0EEFF7F335C}" type="datetimeFigureOut">
              <a:rPr lang="ru-RU" smtClean="0"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14C94-4F00-484B-A8EA-D0B95916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80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eles.club/uploads/posts/2022-05/1653479314_65-celes-club-p-fon-dlya-prezentatsii-po-fizicheskoi-kultu-6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79" b="9939"/>
          <a:stretch/>
        </p:blipFill>
        <p:spPr bwMode="auto">
          <a:xfrm>
            <a:off x="-46182" y="0"/>
            <a:ext cx="12238182" cy="68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38763" y="1228436"/>
            <a:ext cx="6437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образование автономное учреждение 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образовательного вида «Солнышко»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приоритетным осуществлением деятельности 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художественно-эстетическому развитию детей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(МДОУА д/с «Солнышко»)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0567" y="2553865"/>
            <a:ext cx="787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проведение досуга по физкультуре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«Наше здоровье»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4473" y="3943927"/>
            <a:ext cx="2758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воспитатель:</a:t>
            </a:r>
          </a:p>
          <a:p>
            <a:r>
              <a:rPr lang="ru-RU" dirty="0" err="1" smtClean="0"/>
              <a:t>Камалетдинова</a:t>
            </a:r>
            <a:r>
              <a:rPr lang="ru-RU" dirty="0" smtClean="0"/>
              <a:t>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414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" r="-1" b="20815"/>
          <a:stretch/>
        </p:blipFill>
        <p:spPr>
          <a:xfrm flipH="1">
            <a:off x="1018904" y="3239589"/>
            <a:ext cx="3232760" cy="24471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1868" b="38143"/>
          <a:stretch/>
        </p:blipFill>
        <p:spPr>
          <a:xfrm>
            <a:off x="7344039" y="3310130"/>
            <a:ext cx="2743745" cy="2306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3144" y="809962"/>
            <a:ext cx="105722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 ребята я вижу следующего героя это волк.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Волк: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 ребята я очень рад вас видеть посмотрите какой я сильный стройный и здоровый. Это потому что я слежу за своим здоровьем. Я укрепляю все части своего тела. А вы знаете где находиться ваши части тела. Сейчас я проверю. Я буду называть части тела, а вы будете показывать, но иногда я буду говорить слово мячик вы должны взять в руки мячик. Волк раздает маленькие мячики.  а игра «Покажи, что я назову»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Волк: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 ребята молодцы справились с заданием. До свидания. </a:t>
            </a:r>
          </a:p>
        </p:txBody>
      </p:sp>
    </p:spTree>
    <p:extLst>
      <p:ext uri="{BB962C8B-B14F-4D97-AF65-F5344CB8AC3E}">
        <p14:creationId xmlns:p14="http://schemas.microsoft.com/office/powerpoint/2010/main" val="431138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" y="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199" y="783771"/>
            <a:ext cx="1063098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 музыку идем дальше по залу. Встречаем медведя у него перевязан зуб и много фантиков во круг.  </a:t>
            </a:r>
            <a:r>
              <a:rPr lang="ru-RU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случилось мишка с тобой?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Мишка: 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Здравствуйте ребята я очень люблю конфеты и не заметил, как заболели зубы теперь не знаю, что делать.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Ребята почему заболели зубы у мишки? Что теперь делать?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 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Правильно ребята не нужно много есть конфет. Нужно кушать фрукты и овощи. Посмотрите у мишки есть корзина с фруктами и овощами, но они все перемешались. Давайте поможем их разобрать в одну корзину соберём фрукты, а в другую овощи. Игра (Фрукты, овощи)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Мишка: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Спасибо вам ребята большое что мне помогли.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t="17681"/>
          <a:stretch/>
        </p:blipFill>
        <p:spPr>
          <a:xfrm>
            <a:off x="7149736" y="2758552"/>
            <a:ext cx="2497241" cy="28634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5" r="6753" b="19818"/>
          <a:stretch/>
        </p:blipFill>
        <p:spPr>
          <a:xfrm>
            <a:off x="2008804" y="3088533"/>
            <a:ext cx="2478799" cy="245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20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80" r="-1" b="22103"/>
          <a:stretch/>
        </p:blipFill>
        <p:spPr>
          <a:xfrm>
            <a:off x="7126467" y="2317724"/>
            <a:ext cx="3037919" cy="30521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7" b="16298"/>
          <a:stretch/>
        </p:blipFill>
        <p:spPr>
          <a:xfrm>
            <a:off x="1428239" y="2624009"/>
            <a:ext cx="2525452" cy="28764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5097" y="766355"/>
            <a:ext cx="11005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музыку идем дальше по залу. Встречаем лису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Здравствуйте ребята я очень рада вас видеть вас. Посмотрите какая красивая, бодрая. Это потому что я очень много гуляю на улице и дышу свежим воздухом. А вы любите гулять? А скажите какое время года у нас сейчас?  Чем можно заниматься на прогулке зимой? Молодцы вы все знаете.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хочу с вами поиграть в игру «Мы катаем снежок»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 отлично поиграли.  Нам пора прощаться. </a:t>
            </a:r>
          </a:p>
        </p:txBody>
      </p:sp>
    </p:spTree>
    <p:extLst>
      <p:ext uri="{BB962C8B-B14F-4D97-AF65-F5344CB8AC3E}">
        <p14:creationId xmlns:p14="http://schemas.microsoft.com/office/powerpoint/2010/main" val="1479016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7" b="31901"/>
          <a:stretch/>
        </p:blipFill>
        <p:spPr>
          <a:xfrm>
            <a:off x="1954870" y="2417829"/>
            <a:ext cx="3153811" cy="29809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3" b="13464"/>
          <a:stretch/>
        </p:blipFill>
        <p:spPr>
          <a:xfrm>
            <a:off x="7742438" y="2087603"/>
            <a:ext cx="2624532" cy="31430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89166" y="879567"/>
            <a:ext cx="972747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Нам тоже пора возвращаться в детский сад. Но сначала мы не много отдохнем и погреемся. Растираем ладошки и греем ушки, нос, коленки и глаза. Когда дети глаза закрывают воспитатель выносит сундучок с яблоками, подарок от героев сказки.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76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" b="26150"/>
          <a:stretch/>
        </p:blipFill>
        <p:spPr>
          <a:xfrm>
            <a:off x="1114697" y="2226719"/>
            <a:ext cx="3466011" cy="28035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5360" y="966651"/>
            <a:ext cx="986681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Вам понравилось ваше путешествие? Кого мы встретили по пути? Чем помогли? Ну а теперь нам пора в группу. Давайте заберем всех героев с собой и шарик тоже.  Мы его выпустим, когда пойдем гулять пусть он полетит и расскажет другим детям о нашем путешествие.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25" t="1" r="1" b="28721"/>
          <a:stretch/>
        </p:blipFill>
        <p:spPr>
          <a:xfrm>
            <a:off x="6871064" y="2226719"/>
            <a:ext cx="3187335" cy="294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79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201" y="865239"/>
            <a:ext cx="10940844" cy="436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Поднять настроение детям, вызвать у детей эмоциональный отклик на игровое занятие и желание участвовать в нем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Программные задачи: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Закрепить знания о здоровом образе жизни, о частях тела, о правилах умывания, правильном уходе за зубами, 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Привить чувство сострадания, желание помочь;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Побуждать детей бегать в разных направлениях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Закреплять навыки детей в ходьбе друг за другом. Формировать умение вставать в круг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5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Воспитать бережное отношение к здоровью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детской деятельности: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Игровая. коммуникативная, двигательная, музыкальная.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деятельности: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деятельность взрослого и детей.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проведения: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Методические приемы: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объяснение, пояснение, вопросы, игровой приём, поощрение, художественное слово.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и метод оборудования: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Гелиевый шарик с письмом, игрушки герои сказки «Колобок» (колобок, заяц, волк, медведь, лиса), мячи, принадлежности для гигиены (зубная щётка , паста, мыло, полотенце),  массажная дорожка.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48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147" y="766917"/>
            <a:ext cx="3515034" cy="4686712"/>
          </a:xfrm>
        </p:spPr>
      </p:pic>
      <p:sp>
        <p:nvSpPr>
          <p:cNvPr id="4" name="Прямоугольник 3"/>
          <p:cNvSpPr/>
          <p:nvPr/>
        </p:nvSpPr>
        <p:spPr>
          <a:xfrm>
            <a:off x="838201" y="865239"/>
            <a:ext cx="10940844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1432" y="1825625"/>
            <a:ext cx="76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63562" y="865238"/>
            <a:ext cx="59878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под музыку входят в зал и встают в шеренгу.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ru-RU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Ребята к нам сегодня пришли гости, давайте поздороваемся с нашими гостями.  Пожелаем всем доброго утра.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  добрым  утром».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добрым утром, глазки!  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Указательными  пальцами  поглаживать глаза.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проснулись?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Сделать из пальцев «бинокль» посмотреть в него.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добрым утром, ушки!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Ладонями  поглаживать  уши.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проснулись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                   Приложить  ладони  к  ушам  как «Чебурашка».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добрым утром, ручки!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Поглаживать  то  одну, то  другую  руку.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проснулись?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  Хлопки  в  ладоши.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 добрым утром, ножки!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Поглаживание  коленок.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проснулись?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 Потопать  ногами.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добрым утром, гости!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Поклонится гостям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 проснулись!</a:t>
            </a:r>
            <a:r>
              <a:rPr lang="ru-RU" i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Машем гостям руками 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092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" y="89315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201" y="865239"/>
            <a:ext cx="10940844" cy="120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Ой, ребята, смотрите, к нам на воздушном шарике прилетело письмо. От кого же оно? Воспитатель читает письмо. «Здравствуйте ребята вам пишут герои сказки Колобок мы приглашаем вас к нам в гости»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r="26683" b="6558"/>
          <a:stretch/>
        </p:blipFill>
        <p:spPr>
          <a:xfrm>
            <a:off x="943898" y="2206659"/>
            <a:ext cx="4542090" cy="36983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18219" t="21470" r="14486" b="8157"/>
          <a:stretch/>
        </p:blipFill>
        <p:spPr>
          <a:xfrm>
            <a:off x="6935864" y="2365475"/>
            <a:ext cx="4017272" cy="316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1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180" y="1825624"/>
            <a:ext cx="4277987" cy="3208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t="1314" r="19329" b="12578"/>
          <a:stretch/>
        </p:blipFill>
        <p:spPr>
          <a:xfrm>
            <a:off x="1018902" y="1840693"/>
            <a:ext cx="3801806" cy="31034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4232" y="825910"/>
            <a:ext cx="97339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 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что ребята отправляемся в путь. (под музыку дети шагают по массажной дорожке)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317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0229" y="836023"/>
            <a:ext cx="107202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нас встречает колобок.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 ребята я очень рад вас видеть. Видите, какой я веселый, румяный. Я вас тоже хочу повеселить и сделать разминку (разминка про Колобка).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Понравилось вам? Я очень рад.  До свидания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тебе колобок. До свидание. Ну что ребята идем дальше (дети под музыку идут дальше по залу)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t="1" r="15269" b="1371"/>
          <a:stretch/>
        </p:blipFill>
        <p:spPr>
          <a:xfrm>
            <a:off x="1675547" y="2590349"/>
            <a:ext cx="3671516" cy="32052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23314" b="3243"/>
          <a:stretch/>
        </p:blipFill>
        <p:spPr>
          <a:xfrm>
            <a:off x="6866624" y="2457061"/>
            <a:ext cx="3525680" cy="333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8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6651" y="1071155"/>
            <a:ext cx="9199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нас ждет препятствие ручеек. Нужно перепрыгнуть не промочив ноги. (ручеек сделан из 2 скакалок)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6995" t="12923" r="788" b="22963"/>
          <a:stretch/>
        </p:blipFill>
        <p:spPr>
          <a:xfrm>
            <a:off x="966651" y="2268045"/>
            <a:ext cx="3796937" cy="22206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346" y="1986163"/>
            <a:ext cx="4080626" cy="306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44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1733" b="3204"/>
          <a:stretch/>
        </p:blipFill>
        <p:spPr>
          <a:xfrm>
            <a:off x="949234" y="2611784"/>
            <a:ext cx="2996046" cy="2779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0715" b="1070"/>
          <a:stretch/>
        </p:blipFill>
        <p:spPr>
          <a:xfrm>
            <a:off x="6657533" y="1730109"/>
            <a:ext cx="3192971" cy="2653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520" y="879566"/>
            <a:ext cx="11268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Ой, ребята посмотрите, какой грязный зайка сидит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Грязь на щечках и на лбу, грязь на шее, на носу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стыдно быть таким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лицо свое умой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13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2/1613627317_48-p-fon-dlya-prezentatsii-po-fizkulture-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50"/>
            <a:ext cx="12186790" cy="661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1519" y="801189"/>
            <a:ext cx="1107730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давайте поможем зайке привести себя в порядок, а что ей для этого нужно, мы узнаем, отгадав загадки. И подарим нашему зайке пусть умывается.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Если руки все в чернилах то тебе поможет? (мыло)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Мягкое, пушистое, беленькое, чистое,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душ его возьму с собой буду чистой и сухой. (полотенце)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Костяная спинка, жесткая щетинка,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мятной пастой дружит, нам усердно служит. (зуб. паста)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Ее на щетку из тюбика давим,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зубки почистить Марусе и Ване.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зуб.паста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 вот все загадки отгадали, отгадки отдали. Пусть зайка себя приводит в порядок, а мы с вами отправляемся дальше.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5997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964</Words>
  <Application>Microsoft Office PowerPoint</Application>
  <PresentationFormat>Широкоэкранный</PresentationFormat>
  <Paragraphs>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Ильдар Камалетдинов</dc:creator>
  <cp:lastModifiedBy>Ильдар Камалетдинов</cp:lastModifiedBy>
  <cp:revision>13</cp:revision>
  <dcterms:created xsi:type="dcterms:W3CDTF">2023-02-16T09:47:13Z</dcterms:created>
  <dcterms:modified xsi:type="dcterms:W3CDTF">2023-02-20T09:23:50Z</dcterms:modified>
</cp:coreProperties>
</file>