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5202" y="1498606"/>
            <a:ext cx="5257799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5202" y="4927600"/>
            <a:ext cx="5257799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9C10C8-0C53-4D60-9C12-DD25DE8F5AE6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95514FAD-EEFA-4515-B970-4F0DCE5AA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43"/>
            <a:ext cx="1066801" cy="5897561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274643"/>
            <a:ext cx="6400800" cy="5897561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9C10C8-0C53-4D60-9C12-DD25DE8F5AE6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95514FAD-EEFA-4515-B970-4F0DCE5AA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9C10C8-0C53-4D60-9C12-DD25DE8F5AE6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95514FAD-EEFA-4515-B970-4F0DCE5AA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4445000"/>
            <a:ext cx="5257799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2" y="3124201"/>
            <a:ext cx="5257799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399" y="1701800"/>
            <a:ext cx="3733800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9C10C8-0C53-4D60-9C12-DD25DE8F5AE6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95514FAD-EEFA-4515-B970-4F0DCE5AA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1250" y="1608836"/>
            <a:ext cx="3730752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2209800"/>
            <a:ext cx="3733800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27450" y="1608836"/>
            <a:ext cx="3730752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24399" y="2209800"/>
            <a:ext cx="3733800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9C10C8-0C53-4D60-9C12-DD25DE8F5AE6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95514FAD-EEFA-4515-B970-4F0DCE5AA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9C10C8-0C53-4D60-9C12-DD25DE8F5AE6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95514FAD-EEFA-4515-B970-4F0DCE5AA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9C10C8-0C53-4D60-9C12-DD25DE8F5AE6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95514FAD-EEFA-4515-B970-4F0DCE5AA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71800" y="0"/>
            <a:ext cx="59436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2" y="1701800"/>
            <a:ext cx="2514600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2800" y="482600"/>
            <a:ext cx="5105400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2" y="4648200"/>
            <a:ext cx="2514600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9C10C8-0C53-4D60-9C12-DD25DE8F5AE6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95514FAD-EEFA-4515-B970-4F0DCE5AA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62101" y="0"/>
            <a:ext cx="6019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4800600"/>
            <a:ext cx="5486400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1" y="279406"/>
            <a:ext cx="5486400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1" y="5562600"/>
            <a:ext cx="5486400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9C10C8-0C53-4D60-9C12-DD25DE8F5AE6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95514FAD-EEFA-4515-B970-4F0DCE5AA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601" y="0"/>
            <a:ext cx="8686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838202" y="76200"/>
            <a:ext cx="7620000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838202" y="1701800"/>
            <a:ext cx="76200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400806"/>
            <a:ext cx="20574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D9C10C8-0C53-4D60-9C12-DD25DE8F5AE6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1646" y="6400806"/>
            <a:ext cx="466344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27346" y="6400806"/>
            <a:ext cx="830854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95514FAD-EEFA-4515-B970-4F0DCE5AA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Площадь прямоугольника. Площадь квадрата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28.01. Классная работа 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760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76200"/>
            <a:ext cx="7620000" cy="1048544"/>
          </a:xfrm>
        </p:spPr>
        <p:txBody>
          <a:bodyPr/>
          <a:lstStyle/>
          <a:p>
            <a:r>
              <a:rPr lang="ru-RU" b="1" u="sng" dirty="0" smtClean="0"/>
              <a:t>Дополни фразу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424936" cy="44704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Площадь прямоугольника равна__________ длины на ширину.</a:t>
            </a:r>
          </a:p>
          <a:p>
            <a:r>
              <a:rPr lang="ru-RU" sz="2800" dirty="0" smtClean="0"/>
              <a:t>Площадь квадрата равна __________ его сторон.</a:t>
            </a:r>
          </a:p>
          <a:p>
            <a:r>
              <a:rPr lang="ru-RU" sz="2800" dirty="0" smtClean="0"/>
              <a:t>Равные ________ имеют ________ площади.</a:t>
            </a:r>
          </a:p>
          <a:p>
            <a:r>
              <a:rPr lang="ru-RU" sz="2800" dirty="0" smtClean="0"/>
              <a:t>Измерить площадь фигуры – значит _________ сколько единичных________ в ней помещается.</a:t>
            </a:r>
          </a:p>
          <a:p>
            <a:r>
              <a:rPr lang="ru-RU" sz="2800" dirty="0" smtClean="0"/>
              <a:t>Площадь фигуры равна ______ площадей фигур ___________ она состоит.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48600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Повтори единицы измерения: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1 м²=1000 см²</a:t>
            </a:r>
          </a:p>
          <a:p>
            <a:r>
              <a:rPr lang="ru-RU" sz="4400" dirty="0" smtClean="0"/>
              <a:t>1дм²=100 см²</a:t>
            </a:r>
          </a:p>
          <a:p>
            <a:r>
              <a:rPr lang="ru-RU" sz="4400" dirty="0" smtClean="0"/>
              <a:t>1 а = 100 м²</a:t>
            </a:r>
          </a:p>
          <a:p>
            <a:r>
              <a:rPr lang="ru-RU" sz="4400" dirty="0" smtClean="0"/>
              <a:t>1га = 10000м² =1000а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52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Устно решаем задачи: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496944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– Длина прямоугольника 40 см, ширина – 10см. Чему равен его периметр? Площадь?</a:t>
            </a:r>
          </a:p>
          <a:p>
            <a:pPr marL="0" indent="0">
              <a:buNone/>
            </a:pPr>
            <a:r>
              <a:rPr lang="ru-RU" sz="3200" dirty="0"/>
              <a:t>– Периметр прямоугольника 16 см, длина 5 см. Чему равна его ширина?</a:t>
            </a:r>
          </a:p>
          <a:p>
            <a:pPr marL="0" indent="0">
              <a:buNone/>
            </a:pPr>
            <a:r>
              <a:rPr lang="ru-RU" sz="3200" dirty="0"/>
              <a:t>– Периметр квадрата 40 см, его сторона?</a:t>
            </a:r>
          </a:p>
          <a:p>
            <a:pPr marL="0" indent="0">
              <a:buNone/>
            </a:pPr>
            <a:r>
              <a:rPr lang="ru-RU" sz="3200" dirty="0"/>
              <a:t>– S квадрата 25 см? Чему равна его сторона</a:t>
            </a:r>
            <a:r>
              <a:rPr lang="ru-RU" sz="3200" dirty="0" smtClean="0"/>
              <a:t>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8064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200"/>
            <a:ext cx="8352928" cy="1552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– Какие стороны может иметь прямоугольник, Р  которого равен 12 см?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309197"/>
              </p:ext>
            </p:extLst>
          </p:nvPr>
        </p:nvGraphicFramePr>
        <p:xfrm>
          <a:off x="755576" y="1844824"/>
          <a:ext cx="7980040" cy="345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0020"/>
                <a:gridCol w="3990020"/>
              </a:tblGrid>
              <a:tr h="1296144">
                <a:tc>
                  <a:txBody>
                    <a:bodyPr/>
                    <a:lstStyle/>
                    <a:p>
                      <a:r>
                        <a:rPr lang="ru-RU" dirty="0" smtClean="0"/>
                        <a:t>Стороны прямоугольника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Площадь прямоугольника</a:t>
                      </a:r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812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472"/>
            <a:ext cx="7620000" cy="106853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№576 (учебник ст.142)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447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Поле прямоугольной формы имеет площадь 56 а, его длина 80 м. Вычислите периметр поля.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9828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76200"/>
            <a:ext cx="7620000" cy="832520"/>
          </a:xfrm>
        </p:spPr>
        <p:txBody>
          <a:bodyPr/>
          <a:lstStyle/>
          <a:p>
            <a:r>
              <a:rPr lang="ru-RU" dirty="0" smtClean="0"/>
              <a:t>№578</a:t>
            </a:r>
            <a:endParaRPr lang="ru-RU" dirty="0"/>
          </a:p>
        </p:txBody>
      </p:sp>
      <p:pic>
        <p:nvPicPr>
          <p:cNvPr id="1026" name="Picture 2" descr="https://sun9-75.userapi.com/impg/PtpGAEg7_VeqisiAS93IhLTccSKN47fs7kf_yg/rzTd69k3CRI.jpg?size=1919x955&amp;quality=95&amp;sign=8edb6f35624213bed141c2a92f0e5c4f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39" y="764704"/>
            <a:ext cx="897106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17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Повторить единицы измерения</a:t>
            </a:r>
            <a:br>
              <a:rPr lang="ru-RU" sz="3600" b="1" dirty="0" smtClean="0"/>
            </a:br>
            <a:endParaRPr lang="ru-RU" sz="3600" b="1" dirty="0" smtClean="0"/>
          </a:p>
          <a:p>
            <a:r>
              <a:rPr lang="ru-RU" sz="3600" b="1" dirty="0" smtClean="0"/>
              <a:t>№577, 579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12431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412013_TF02787940_TF02787940.potx" id="{BDCEC835-C025-45C0-8AD5-9D778732CF6A}" vid="{4E9A813A-BC9F-4772-8185-0F17D630CF6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66</TotalTime>
  <Words>172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</vt:lpstr>
      <vt:lpstr>Площадь прямоугольника. Площадь квадрата</vt:lpstr>
      <vt:lpstr>Дополни фразу</vt:lpstr>
      <vt:lpstr>Повтори единицы измерения:</vt:lpstr>
      <vt:lpstr>Устно решаем задачи:</vt:lpstr>
      <vt:lpstr>– Какие стороны может иметь прямоугольник, Р  которого равен 12 см?</vt:lpstr>
      <vt:lpstr>№576 (учебник ст.142)</vt:lpstr>
      <vt:lpstr>№578</vt:lpstr>
      <vt:lpstr>Домашняя работа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Площадь прямоугольника. Площадь квадрата</dc:title>
  <dc:creator>1</dc:creator>
  <cp:lastModifiedBy>1</cp:lastModifiedBy>
  <cp:revision>4</cp:revision>
  <dcterms:created xsi:type="dcterms:W3CDTF">2022-01-28T04:37:24Z</dcterms:created>
  <dcterms:modified xsi:type="dcterms:W3CDTF">2022-01-28T05:43:26Z</dcterms:modified>
</cp:coreProperties>
</file>