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2C0A0-CDF0-4640-A0C0-B5892DC09B2C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F0CF2-21CE-404F-8A45-7C73B27D7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Наши праздники: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Воспитатель-что</a:t>
            </a:r>
            <a:r>
              <a:rPr lang="ru-RU" dirty="0"/>
              <a:t> это за слово, </a:t>
            </a:r>
          </a:p>
          <a:p>
            <a:r>
              <a:rPr lang="ru-RU" dirty="0"/>
              <a:t>Почему так названо оно?</a:t>
            </a:r>
          </a:p>
          <a:p>
            <a:r>
              <a:rPr lang="ru-RU" dirty="0"/>
              <a:t>На слух кажется простое,</a:t>
            </a:r>
          </a:p>
          <a:p>
            <a:r>
              <a:rPr lang="ru-RU" dirty="0"/>
              <a:t>Но сколько смысла вложено в него!</a:t>
            </a:r>
          </a:p>
          <a:p>
            <a:endParaRPr lang="ru-RU" dirty="0"/>
          </a:p>
          <a:p>
            <a:r>
              <a:rPr lang="ru-RU" dirty="0"/>
              <a:t>У</a:t>
            </a:r>
            <a:r>
              <a:rPr lang="ru-RU" baseline="0" dirty="0"/>
              <a:t> меня прекрасная </a:t>
            </a:r>
            <a:r>
              <a:rPr lang="ru-RU" b="1" baseline="0" dirty="0"/>
              <a:t>миссия – </a:t>
            </a:r>
            <a:r>
              <a:rPr lang="ru-RU" b="0" baseline="0" dirty="0"/>
              <a:t>дарить свою любовь детям.</a:t>
            </a:r>
          </a:p>
          <a:p>
            <a:r>
              <a:rPr lang="ru-RU" b="0" baseline="0" dirty="0"/>
              <a:t>И я с удовольствием воплощаю её в жизнь, одновременно</a:t>
            </a:r>
          </a:p>
          <a:p>
            <a:r>
              <a:rPr lang="ru-RU" b="0" baseline="0" dirty="0"/>
              <a:t>обучая своих детей этому чувству.</a:t>
            </a:r>
            <a:endParaRPr lang="ru-RU" b="1" baseline="0" dirty="0"/>
          </a:p>
          <a:p>
            <a:endParaRPr lang="ru-RU" b="0" baseline="0" dirty="0"/>
          </a:p>
          <a:p>
            <a:endParaRPr lang="ru-RU" b="0" baseline="0" dirty="0"/>
          </a:p>
          <a:p>
            <a:r>
              <a:rPr lang="ru-RU" b="0" baseline="0" dirty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Визитная</a:t>
            </a:r>
            <a:r>
              <a:rPr lang="ru-RU" baseline="0" dirty="0"/>
              <a:t> карточка: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Моё кредо:</a:t>
            </a:r>
            <a:r>
              <a:rPr lang="ru-RU" baseline="0" dirty="0"/>
              <a:t> смотреть на мир глазами детей, находить в этом радость и удовлетворение, думать о них, сопереживать их успехам и неудачам, нести за них ответственность и дать частичку своей души каждому малышу.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Мой девиз: быть активной,</a:t>
            </a:r>
            <a:r>
              <a:rPr lang="ru-RU" baseline="0" dirty="0"/>
              <a:t> </a:t>
            </a:r>
            <a:r>
              <a:rPr lang="ru-RU" dirty="0" err="1"/>
              <a:t>креативной</a:t>
            </a:r>
            <a:r>
              <a:rPr lang="ru-RU" dirty="0"/>
              <a:t>, смелой, ловкою </a:t>
            </a:r>
            <a:r>
              <a:rPr lang="ru-RU" baseline="0" dirty="0"/>
              <a:t>всегда, познавательной, счастливой с «Почемучкой» навсегда!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Мои достижения: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Мои достижения: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Участие в семинарах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Использование инновационных</a:t>
            </a:r>
            <a:r>
              <a:rPr lang="ru-RU" baseline="0" dirty="0"/>
              <a:t> технологий: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Наши занятия: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F0CF2-21CE-404F-8A45-7C73B27D7F8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/>
              <a:t>п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33F65D4-22A3-6F45-CB2F-8C2C1AC9AA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1628507"/>
            <a:ext cx="730830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latin typeface="Monotype Corsiva" pitchFamily="66" charset="0"/>
              </a:rPr>
              <a:t>Муниципальное дошкольное образовательное бюджетное учреждение детский сад общеразвивающего вида №39 « Золотой ключик»      </a:t>
            </a:r>
          </a:p>
          <a:p>
            <a:pPr algn="ctr">
              <a:lnSpc>
                <a:spcPct val="150000"/>
              </a:lnSpc>
            </a:pPr>
            <a:r>
              <a:rPr lang="ru-RU" sz="2800" dirty="0">
                <a:latin typeface="Monotype Corsiva" pitchFamily="66" charset="0"/>
              </a:rPr>
              <a:t>п. </a:t>
            </a:r>
            <a:r>
              <a:rPr lang="ru-RU" sz="2800" dirty="0" err="1">
                <a:latin typeface="Monotype Corsiva" pitchFamily="66" charset="0"/>
              </a:rPr>
              <a:t>Новошахтинский</a:t>
            </a:r>
            <a:r>
              <a:rPr lang="ru-RU" sz="2800" dirty="0">
                <a:latin typeface="Monotype Corsiva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Monotype Corsiva" pitchFamily="66" charset="0"/>
              </a:rPr>
              <a:t>            Михайловского муниципального района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0962D32-3416-FBDB-0815-A7CFE750C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7B81901-D14A-9501-6B8D-1D866E0D65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47" y="2564904"/>
            <a:ext cx="3686689" cy="368668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320B1B-0446-2C35-9C82-8FCDF266EA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4"/>
            <a:ext cx="3677163" cy="368668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609D0D1-2C62-3E9C-8945-833DE5774F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908720"/>
            <a:ext cx="4536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Образовательная деятельность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082B011-C865-2F20-3FF7-71AE008BA6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054" y="2636912"/>
            <a:ext cx="3715268" cy="370574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741DF2-117E-BA3D-C4C9-59A62EC310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89076"/>
            <a:ext cx="3562847" cy="356284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BDC6F15-6D7E-C9C9-3BD8-4689CF94B0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87824" y="908720"/>
            <a:ext cx="37612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Наши праздники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BABA167-AE2A-EA5C-2A70-9CC8F86788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619" y="2770891"/>
            <a:ext cx="3677163" cy="368668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4CBAA32-38B1-F123-A0ED-1A9C1FE543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54" y="1400506"/>
            <a:ext cx="4169965" cy="416996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16EE4F-A36B-D056-5393-FBFA36AB49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772816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	Воспитатель </a:t>
            </a:r>
            <a:r>
              <a:rPr lang="ru-RU" sz="2400" dirty="0">
                <a:solidFill>
                  <a:srgbClr val="7030A0"/>
                </a:solidFill>
              </a:rPr>
              <a:t>- что это за слово, </a:t>
            </a:r>
          </a:p>
          <a:p>
            <a:r>
              <a:rPr lang="ru-RU" sz="2400" dirty="0">
                <a:solidFill>
                  <a:srgbClr val="7030A0"/>
                </a:solidFill>
              </a:rPr>
              <a:t>	Почему так названо оно?</a:t>
            </a:r>
          </a:p>
          <a:p>
            <a:r>
              <a:rPr lang="ru-RU" sz="2400" dirty="0">
                <a:solidFill>
                  <a:srgbClr val="7030A0"/>
                </a:solidFill>
              </a:rPr>
              <a:t>	На слух кажется простое,</a:t>
            </a:r>
          </a:p>
          <a:p>
            <a:r>
              <a:rPr lang="ru-RU" sz="2400" dirty="0">
                <a:solidFill>
                  <a:srgbClr val="7030A0"/>
                </a:solidFill>
              </a:rPr>
              <a:t>	Но сколько смысла вложено в него!</a:t>
            </a:r>
          </a:p>
          <a:p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У меня прекрасная </a:t>
            </a:r>
            <a:r>
              <a:rPr lang="ru-RU" sz="2400" b="1" dirty="0">
                <a:solidFill>
                  <a:srgbClr val="002060"/>
                </a:solidFill>
              </a:rPr>
              <a:t>миссия – </a:t>
            </a:r>
            <a:r>
              <a:rPr lang="ru-RU" sz="2400" dirty="0">
                <a:solidFill>
                  <a:srgbClr val="002060"/>
                </a:solidFill>
              </a:rPr>
              <a:t>дарить свою любовь детям. И я с удовольствием воплощаю её в жизнь, одновременно обучая своих детей этому чувству.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4231884-4648-523A-83B2-5203D4CBF4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5737" y="1124744"/>
            <a:ext cx="35690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    Спасибо за внимание!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E8B131E-DB3E-33BD-7776-4EBDAE6E7B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961" y="1988840"/>
            <a:ext cx="5563376" cy="416300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572DDFA-DCB3-F297-46AE-1BC58F5AF7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4092AF-C758-58F7-37D2-85F9C63851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11" y="945997"/>
            <a:ext cx="7449590" cy="53633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63888" y="548680"/>
            <a:ext cx="48245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Фёдорова Ольга Петровна 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Дата рождения 27.12.1974 г. Образование: среднее специальное;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Специальность: воспитатель  в дошкольном учреждении;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Высшая квалификационная категория;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 Педагогический стаж-16 лет 10 месяцев.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692696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+mj-lt"/>
              </a:rPr>
              <a:t>Визитная карточка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FF60EDC-C29C-1C69-D88E-43EE06573A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692696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Моё педагогическое кредо: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Смотреть на мир глазами детей, находить в этом радость и удовлетворение, думать о них, сопереживать их успехам и неудачам, нести за них ответственность и дать частичку своей души каждому малышу, ведь детей любят не за то, что они хорошие, а за то, что они просто есть.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9EA8EE-2963-679C-60DD-5BC82088C7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140968"/>
            <a:ext cx="4477375" cy="28960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ADBAEC-28CF-21C3-C1D6-36D522BA8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908720"/>
            <a:ext cx="5580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Мой девиз: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Быть активной,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</a:rPr>
              <a:t>креативной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, смелой, ловкой и всегда- познавательной, счастливой, с «Почемучкой» навсегда!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5CBAD8-BFB1-E7F0-CEDC-4E5A31D9BC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050" y="2293715"/>
            <a:ext cx="3943900" cy="3943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E7E3A8B-E72C-406C-0F6D-1FE0D2D897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05293" y="964626"/>
            <a:ext cx="24927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Мои награды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E46708D-CCA1-6FC3-A88E-02416477C2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44824"/>
            <a:ext cx="6592220" cy="436305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487F0BE-828B-AFBB-ABB3-FC0337E6C5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784" y="908720"/>
            <a:ext cx="3456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Мои достижения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EE5FF8-B00F-5718-9DE6-F8F2DF51D6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775" y="1719042"/>
            <a:ext cx="3248148" cy="449284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1924AB7-3C7D-108A-897C-187E2EB0F7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784" y="1667048"/>
            <a:ext cx="3298896" cy="452668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BD831D6-016C-8CEF-B99E-84E7A5C04F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AE789A-A7FC-6B8A-345E-9C80C3938C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68760"/>
            <a:ext cx="3394627" cy="487747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76612F-C9FE-714A-5DD0-C29AB4B59E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056" y="2348880"/>
            <a:ext cx="4211960" cy="31518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CB6BD91-3EA4-71C5-8DA7-40A3FE84F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11760" y="1124744"/>
            <a:ext cx="3375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Участие в семинарах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94C498-92F4-BD5F-2BE8-C0ADB2ED7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86409"/>
            <a:ext cx="6839905" cy="477269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FDED41B-53B4-A08D-FD27-EC7CCE77FA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1052736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Использование инновационных технологий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A7AE810-BF9A-DDFF-0A6D-0F6BB8AB96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36912"/>
            <a:ext cx="3600953" cy="360095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E87D7DF-84E8-A940-D0DF-5A58BBCF7E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69" y="1772816"/>
            <a:ext cx="3600953" cy="360095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360</Words>
  <Application>Microsoft Office PowerPoint</Application>
  <PresentationFormat>Экран (4:3)</PresentationFormat>
  <Paragraphs>62</Paragraphs>
  <Slides>14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Monotype Corsiva</vt:lpstr>
      <vt:lpstr>Тема Office</vt:lpstr>
      <vt:lpstr>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</dc:title>
  <dc:creator>Ольга</dc:creator>
  <cp:lastModifiedBy>Nina</cp:lastModifiedBy>
  <cp:revision>96</cp:revision>
  <dcterms:created xsi:type="dcterms:W3CDTF">2023-02-17T23:18:47Z</dcterms:created>
  <dcterms:modified xsi:type="dcterms:W3CDTF">2023-02-20T12:50:29Z</dcterms:modified>
</cp:coreProperties>
</file>