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alphaModFix amt="81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  <a:solidFill>
            <a:schemeClr val="lt1">
              <a:alpha val="6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0F919-7078-4A5D-8825-5004A68D7FF9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AAC5-95EC-44DF-9256-4E4C5771F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0DED-BEA4-4EB3-A64B-05DABB98D662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2156B-E14F-4737-91DB-F9D5DDDB7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F605B-1726-43FE-802E-FDAA4ED64C48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E6BDA-DDE0-4370-92CC-E872236FE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lt1">
              <a:alpha val="5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anchor="t"/>
          <a:lstStyle>
            <a:lvl1pPr algn="l">
              <a:defRPr sz="4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409B-B2BD-4207-B168-2402B56D334E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5138A-9CD4-4EEF-B8C7-56E677967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9B4AA-5BB6-49BA-9105-618C16561FD7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74593-18C8-41F6-B140-D8CF777AB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3923B-3C39-4AF0-9903-4FD6122F302A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C8188-F5BF-4115-B562-8A6678B45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B7AB3-C3F5-4B9F-8605-17FDF2E8BFC3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79414-C322-4151-B2A5-8C644DCD2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A35F5-CC40-4D15-833B-16BFF3232959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E90A3-3AC6-46F6-9C95-A4D7DDCB0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F40D1-8D57-4889-A1F2-4153EE2ECC21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1DCF8-DF14-49DB-91C0-E51698E75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1373179c155c1.png"/>
          <p:cNvPicPr>
            <a:picLocks noChangeAspect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07920" y="4643446"/>
            <a:ext cx="2687623" cy="2357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74638"/>
            <a:ext cx="69008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885265-19FD-4196-8131-1A5D56888530}" type="datetimeFigureOut">
              <a:rPr lang="ru-RU"/>
              <a:pPr>
                <a:defRPr/>
              </a:pPr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BEF82F-54D4-43A1-BBC2-FA492806F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 descr="school2206 копия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7625" y="6350"/>
            <a:ext cx="1714500" cy="1593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 b="1" kern="1200">
          <a:solidFill>
            <a:srgbClr val="C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b="1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 b="1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b="1"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b="1"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357438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6872808" cy="2592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Готовность ребенка к школе.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День открытых дверей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в ГБОУ </a:t>
            </a:r>
            <a:r>
              <a:rPr lang="ru-RU" dirty="0" smtClean="0">
                <a:solidFill>
                  <a:srgbClr val="FF0000"/>
                </a:solidFill>
              </a:rPr>
              <a:t>№</a:t>
            </a:r>
            <a:r>
              <a:rPr lang="ru-RU" dirty="0" smtClean="0">
                <a:solidFill>
                  <a:srgbClr val="FF0000"/>
                </a:solidFill>
              </a:rPr>
              <a:t>1874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2020 </a:t>
            </a:r>
            <a:r>
              <a:rPr lang="ru-RU" dirty="0" smtClean="0">
                <a:solidFill>
                  <a:srgbClr val="FF0000"/>
                </a:solidFill>
              </a:rPr>
              <a:t>год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733256"/>
            <a:ext cx="5400600" cy="93610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/>
              <a:t>Спасибо за внимание.</a:t>
            </a:r>
            <a:endParaRPr lang="ru-RU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Готовность к обучению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2792" cy="3951288"/>
          </a:xfrm>
        </p:spPr>
        <p:txBody>
          <a:bodyPr/>
          <a:lstStyle/>
          <a:p>
            <a:r>
              <a:rPr lang="ru-RU" dirty="0" smtClean="0"/>
              <a:t>Интеллектуальную </a:t>
            </a:r>
          </a:p>
          <a:p>
            <a:r>
              <a:rPr lang="ru-RU" dirty="0" smtClean="0"/>
              <a:t>Мотивационную</a:t>
            </a:r>
          </a:p>
          <a:p>
            <a:r>
              <a:rPr lang="ru-RU" dirty="0" smtClean="0"/>
              <a:t>Коммуникативную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Интеллектуальная готовность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0" u="sng" dirty="0" smtClean="0"/>
              <a:t>К 6-7 годам ребенок должен знать: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Свой адрес, название города в котором он живет;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Имя Отчество своих родителей, где работает, кем;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Времена года, их последовательность и основные признаки;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Название месяцев, дней недели;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Основные виды деревьев, цветов, домашних животных.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Мотивационная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Дети ходят учиться для получения знаний, которые необходимы каждому человеку.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Ребенок должен видеть, что родители спокойно и уверенно смотрят на его предстоящее поступление в школу.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Учеба – это обязанность каждого человека и от того, насколько он будет успешен в учении, зависит отношение к нему многих из окружающих ребенка людей.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lKuv\Desktop\187-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8548780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Волевая готовность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Способность ставить перед собой цель;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Применять решения о начале деятельности;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Наметить план действий;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Выполнить его, проявив определенные усилия;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Оценить результат своей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Коммуникативная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Проявляется в умении ребенка подчинить свое поведение законам детских групп и нормам поведения, установленным в классе.</a:t>
            </a:r>
          </a:p>
          <a:p>
            <a:r>
              <a:rPr lang="ru-RU" b="0" dirty="0" smtClean="0"/>
              <a:t>Она предполагает способность включиться в детское сообщество, действовать совместно с другими ребятами, в случае необходимости уступать или отстаивать свою правоту, подчиняться или руководить.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«Портрет» первоклассника, неготового к школе: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Чрезмерная игривость;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Недостаточная самостоятельность;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Импульсивность, бесконтрольность поведения,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Неумение общаться со сверстниками;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Трудность контактов с незнакомыми взрослыми;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Задержка речевого развития (бедный словарный запас, неумение выразить свои мысли и понять другого человека т.д.)</a:t>
            </a: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Низкий уровень знаний об окружающем мире неумение обобщать, классифицировать, выделять сходство и различие.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 ли Ваш ребенок?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 для родителей.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15-18 баллов – можно считать, что ребенок вполне готов к тому, чтобы идти в школу.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10-14 баллов – Вы на правильном пути, ребенок многому научился, а содержание вопросов, на которые Вы ответили отрицанием подскажет Вам точки приложения дальнейших усилий.</a:t>
            </a:r>
          </a:p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Меньше 9 баллов – ребенку нужна Ваша помощь, уделите больше времени занятиям с ребенком и обратите особое внимание на то, чего он не умеет!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</Template>
  <TotalTime>90</TotalTime>
  <Words>357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school</vt:lpstr>
      <vt:lpstr>Презентация PowerPoint</vt:lpstr>
      <vt:lpstr>Готовность к обучению</vt:lpstr>
      <vt:lpstr>Интеллектуальная готовность </vt:lpstr>
      <vt:lpstr>Мотивационная готовность</vt:lpstr>
      <vt:lpstr>Презентация PowerPoint</vt:lpstr>
      <vt:lpstr>Волевая готовность</vt:lpstr>
      <vt:lpstr>Коммуникативная готовность</vt:lpstr>
      <vt:lpstr>«Портрет» первоклассника, неготового к школе:</vt:lpstr>
      <vt:lpstr>Готов ли Ваш ребенок? Тест для родителей.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NatalKuv</dc:creator>
  <cp:lastModifiedBy>1</cp:lastModifiedBy>
  <cp:revision>6</cp:revision>
  <dcterms:created xsi:type="dcterms:W3CDTF">2014-12-05T10:29:13Z</dcterms:created>
  <dcterms:modified xsi:type="dcterms:W3CDTF">2023-02-20T09:13:14Z</dcterms:modified>
</cp:coreProperties>
</file>