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82" y="66"/>
      </p:cViewPr>
      <p:guideLst>
        <p:guide orient="horz" pos="188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2/19/2023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2685" y="515156"/>
            <a:ext cx="8825658" cy="2343954"/>
          </a:xfrm>
        </p:spPr>
        <p:txBody>
          <a:bodyPr/>
          <a:lstStyle/>
          <a:p>
            <a:pPr algn="ctr"/>
            <a:r>
              <a:rPr lang="ru-RU" sz="4400" b="1" i="1" dirty="0" smtClean="0">
                <a:solidFill>
                  <a:schemeClr val="accent3"/>
                </a:solidFill>
              </a:rPr>
              <a:t>Презентация </a:t>
            </a:r>
            <a:r>
              <a:rPr lang="en-US" sz="4400" b="1" i="1" dirty="0" smtClean="0">
                <a:solidFill>
                  <a:schemeClr val="accent3"/>
                </a:solidFill>
              </a:rPr>
              <a:t> </a:t>
            </a:r>
            <a:r>
              <a:rPr lang="ru-RU" sz="4400" b="1" i="1" dirty="0" smtClean="0">
                <a:solidFill>
                  <a:schemeClr val="accent3"/>
                </a:solidFill>
              </a:rPr>
              <a:t>для детей старшей группы на </a:t>
            </a:r>
            <a:r>
              <a:rPr lang="ru-RU" sz="4400" b="1" i="1" dirty="0" smtClean="0">
                <a:solidFill>
                  <a:schemeClr val="accent3"/>
                </a:solidFill>
              </a:rPr>
              <a:t>тему «Загрязнение окружающей среды. Мусор»</a:t>
            </a:r>
            <a:endParaRPr lang="ru-RU" sz="4400" b="1" i="1" dirty="0"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4890" y="4464335"/>
            <a:ext cx="5666704" cy="777367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accent3"/>
                </a:solidFill>
              </a:rPr>
              <a:t>ВЫПОЛНИЛА: ГУЛБАГАМАЕВА Б.С</a:t>
            </a:r>
            <a:r>
              <a:rPr lang="ru-RU" b="1" i="1" dirty="0" smtClean="0">
                <a:solidFill>
                  <a:schemeClr val="accent3"/>
                </a:solidFill>
              </a:rPr>
              <a:t>.</a:t>
            </a:r>
            <a:endParaRPr lang="ru-RU" b="1" i="1" dirty="0">
              <a:solidFill>
                <a:schemeClr val="accent3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80" y="3575692"/>
            <a:ext cx="4752304" cy="3019320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85680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282" y="682579"/>
            <a:ext cx="6123904" cy="57439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2428" y="269262"/>
            <a:ext cx="502276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Что может сделать человек: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bg1"/>
                </a:solidFill>
              </a:rPr>
              <a:t>Не покупайте больше, чем может понадобится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bg1"/>
                </a:solidFill>
              </a:rPr>
              <a:t>Одежду, которую ты уже не носить, можно отдать нуждающимся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bg1"/>
                </a:solidFill>
              </a:rPr>
              <a:t>Не выбрасывай старые игрушки, книги-они могут кому-нибудь еще понадобится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bg1"/>
                </a:solidFill>
              </a:rPr>
              <a:t>Прежде чем выкидывать жестяные консервные банки, вымой их и сомни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bg1"/>
                </a:solidFill>
              </a:rPr>
              <a:t>Осторожно обращайся с тарой, которую нужны сдать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bg1"/>
                </a:solidFill>
              </a:rPr>
              <a:t>Почини и исправь вещь, вместе того выбрасывать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901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3638" y="2296935"/>
            <a:ext cx="9404723" cy="1400530"/>
          </a:xfrm>
        </p:spPr>
        <p:txBody>
          <a:bodyPr/>
          <a:lstStyle/>
          <a:p>
            <a:pPr algn="ctr"/>
            <a:r>
              <a:rPr lang="ru-RU" sz="6000" b="1" i="1" dirty="0" smtClean="0">
                <a:solidFill>
                  <a:srgbClr val="00B0F0"/>
                </a:solidFill>
              </a:rPr>
              <a:t>Спасибо за внимание!</a:t>
            </a:r>
            <a:endParaRPr lang="ru-RU" sz="6000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136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4092" y="257578"/>
            <a:ext cx="8383815" cy="2086377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latin typeface="+mn-lt"/>
              </a:rPr>
              <a:t>ЧТО ТАКОЕ ЗАГРЯЗНЕНИЕ?</a:t>
            </a:r>
          </a:p>
          <a:p>
            <a:pPr algn="ctr"/>
            <a:r>
              <a:rPr lang="ru-RU" sz="2400" b="1" i="1" dirty="0" smtClean="0">
                <a:latin typeface="+mn-lt"/>
              </a:rPr>
              <a:t>Загрязнение- это процесс отрицательного видоизменения окружающей среды путем ее интоксикации веществами, которые угрожают жизни живых организмов.</a:t>
            </a:r>
            <a:endParaRPr lang="ru-RU" sz="2400" b="1" i="1" dirty="0"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343" y="2640170"/>
            <a:ext cx="5983311" cy="3863661"/>
          </a:xfrm>
          <a:prstGeom prst="rect">
            <a:avLst/>
          </a:prstGeom>
          <a:ln w="228600" cap="sq" cmpd="thickThin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1893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4233" y="311050"/>
            <a:ext cx="5723533" cy="500319"/>
          </a:xfrm>
        </p:spPr>
        <p:txBody>
          <a:bodyPr/>
          <a:lstStyle/>
          <a:p>
            <a:pPr algn="ctr"/>
            <a:r>
              <a:rPr lang="ru-RU" sz="2400" b="1" i="1" dirty="0" smtClean="0">
                <a:solidFill>
                  <a:srgbClr val="00B0F0"/>
                </a:solidFill>
              </a:rPr>
              <a:t>Виды мусора</a:t>
            </a:r>
            <a:endParaRPr lang="ru-RU" sz="2400" b="1" i="1" dirty="0">
              <a:solidFill>
                <a:srgbClr val="00B0F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4276604" y="624625"/>
            <a:ext cx="901521" cy="528033"/>
          </a:xfrm>
          <a:prstGeom prst="straightConnector1">
            <a:avLst/>
          </a:prstGeom>
          <a:ln>
            <a:solidFill>
              <a:schemeClr val="bg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6095999" y="824247"/>
            <a:ext cx="17103" cy="1434167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122017" y="624625"/>
            <a:ext cx="965915" cy="52803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3286604" y="1152658"/>
            <a:ext cx="1980000" cy="1080000"/>
          </a:xfrm>
          <a:prstGeom prst="ellipse">
            <a:avLst/>
          </a:prstGeom>
          <a:solidFill>
            <a:srgbClr val="00B0F0"/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Промышленный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172714" y="1178414"/>
            <a:ext cx="1980000" cy="108000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Бытовой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105999" y="2258414"/>
            <a:ext cx="1980000" cy="111600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Строительный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97" y="4058153"/>
            <a:ext cx="4320000" cy="2799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6624"/>
            <a:ext cx="4320000" cy="2804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394" y="2051713"/>
            <a:ext cx="4284000" cy="2779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1646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40960" y="205379"/>
            <a:ext cx="8710080" cy="98836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600" b="1" i="1" dirty="0" smtClean="0">
                <a:solidFill>
                  <a:srgbClr val="00B0F0"/>
                </a:solidFill>
              </a:rPr>
              <a:t>ПРОМЫШЛЕННЫЕ ОТХОДЫ- ЭТО ОСТАТКИ СЫРЬЯ, МАТЕРИАЛОВ, ПОЛУФАБРИКАТОВ, ОБРАЗОВАВШИЕСЯ ПРИ ПРОИЗВОДСТВЕ ПРОДУКЦИИ ИЛИ ВЫПОЛНЕНИИ РАБОТ. В ОТХОДЫ ПРОИЗВОДСТВА ВХОДЯТ ОТХОДЫ СЕЛЬСКОГО ХОЗЯЙСТВА.</a:t>
            </a:r>
            <a:endParaRPr lang="ru-RU" sz="1600" b="1" i="1" dirty="0">
              <a:solidFill>
                <a:srgbClr val="00B0F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286" y="1193743"/>
            <a:ext cx="3726286" cy="23937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439" y="1211517"/>
            <a:ext cx="3786389" cy="237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786" y="4005329"/>
            <a:ext cx="4042428" cy="25886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44450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46621" y="1146309"/>
            <a:ext cx="3451537" cy="4565382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rgbClr val="00B0F0"/>
                </a:solidFill>
              </a:rPr>
              <a:t>Строительный мусор- это мусор, образующийся в процессе демонтажа, ремонта или строительства зданий или сооружений: битый кирпич, куски металла и бетона, обломки штукатурки, дерева, куски обоев и старого линолеума, остатки лакокрасочных материалов, старые окна и двери</a:t>
            </a:r>
            <a:endParaRPr lang="ru-RU" sz="1800" b="1" i="1" dirty="0">
              <a:solidFill>
                <a:srgbClr val="00B0F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27" y="386363"/>
            <a:ext cx="3926840" cy="25757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82" y="3821435"/>
            <a:ext cx="4038695" cy="2557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112" y="386362"/>
            <a:ext cx="3940936" cy="25757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158" y="3821435"/>
            <a:ext cx="4056845" cy="2557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22943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83171" y="256896"/>
            <a:ext cx="8825658" cy="1249932"/>
          </a:xfrm>
        </p:spPr>
        <p:txBody>
          <a:bodyPr>
            <a:normAutofit lnSpcReduction="10000"/>
          </a:bodyPr>
          <a:lstStyle/>
          <a:p>
            <a:r>
              <a:rPr lang="ru-RU" sz="1600" b="1" i="1" dirty="0" smtClean="0">
                <a:solidFill>
                  <a:srgbClr val="00B0F0"/>
                </a:solidFill>
              </a:rPr>
              <a:t>Бытовой мусор-это то, что мы сами производим. Это товары, которые потеряли свои потребительские свойства. Бытовой мусор является одним из отбросов жизнедеятельности человека. Он образуется в жилых домах, учебных заведениях, детских учреждениях, больницах, гостиницах, магазинах и т.д.</a:t>
            </a:r>
            <a:endParaRPr lang="ru-RU" sz="1600" b="1" i="1" dirty="0">
              <a:solidFill>
                <a:srgbClr val="00B0F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879" y="1715141"/>
            <a:ext cx="2858777" cy="2225834"/>
          </a:xfrm>
          <a:prstGeom prst="rect">
            <a:avLst/>
          </a:prstGeom>
          <a:scene3d>
            <a:camera prst="perspectiveHeroicExtremeRightFacing"/>
            <a:lightRig rig="threePt" dir="t"/>
          </a:scene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296" y="1708975"/>
            <a:ext cx="2788647" cy="2232000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125" y="3940975"/>
            <a:ext cx="3703750" cy="2550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004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5700" y="195140"/>
            <a:ext cx="5980600" cy="719260"/>
          </a:xfrm>
        </p:spPr>
        <p:txBody>
          <a:bodyPr/>
          <a:lstStyle/>
          <a:p>
            <a:pPr algn="ctr"/>
            <a:r>
              <a:rPr lang="ru-RU" sz="2800" b="1" i="1" u="sng" dirty="0" smtClean="0">
                <a:solidFill>
                  <a:srgbClr val="00B0F0"/>
                </a:solidFill>
              </a:rPr>
              <a:t>Пути утилизации отходов</a:t>
            </a:r>
            <a:endParaRPr lang="ru-RU" sz="2800" b="1" i="1" u="sng" dirty="0">
              <a:solidFill>
                <a:srgbClr val="00B0F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20007058">
            <a:off x="694657" y="841939"/>
            <a:ext cx="540000" cy="5400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204860">
            <a:off x="11003410" y="754433"/>
            <a:ext cx="540000" cy="5400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826000" y="1036060"/>
            <a:ext cx="540000" cy="5400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20007198">
            <a:off x="38672" y="1276701"/>
            <a:ext cx="24708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</a:rPr>
              <a:t>Организация свалок</a:t>
            </a:r>
            <a:endParaRPr lang="ru-RU" sz="2400" b="1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14552" y="1672329"/>
            <a:ext cx="2562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</a:rPr>
              <a:t>Вторичное использование отходов</a:t>
            </a:r>
            <a:endParaRPr lang="ru-RU" sz="2400" b="1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389264">
            <a:off x="9736055" y="1157794"/>
            <a:ext cx="2388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</a:rPr>
              <a:t>Сжигание отходов</a:t>
            </a:r>
            <a:endParaRPr lang="ru-RU" sz="2400" b="1" dirty="0">
              <a:solidFill>
                <a:srgbClr val="00B0F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17523">
            <a:off x="503796" y="2029935"/>
            <a:ext cx="3348000" cy="2511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000" y="3010767"/>
            <a:ext cx="3348000" cy="2511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69758">
            <a:off x="8351838" y="1857751"/>
            <a:ext cx="3348000" cy="2496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2376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7860" y="743755"/>
            <a:ext cx="8796279" cy="268524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00B0F0"/>
                </a:solidFill>
              </a:rPr>
              <a:t>Как снизить вред для окружающей среды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b="1" i="1" dirty="0" smtClean="0">
                <a:solidFill>
                  <a:srgbClr val="00B0F0"/>
                </a:solidFill>
              </a:rPr>
              <a:t>Предпочтительно использовать бумажную посуду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b="1" i="1" dirty="0" smtClean="0">
                <a:solidFill>
                  <a:srgbClr val="00B0F0"/>
                </a:solidFill>
              </a:rPr>
              <a:t>Собирать пластиковую посуду и другие пластиковые отходы отдельно от другого мусора и сдавать на утилизацию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b="1" i="1" dirty="0" smtClean="0">
                <a:solidFill>
                  <a:srgbClr val="00B0F0"/>
                </a:solidFill>
              </a:rPr>
              <a:t>Выбирать посуду из пластика, который быстро перерабатывается и разлагается</a:t>
            </a:r>
            <a:endParaRPr lang="ru-RU" sz="2400" b="1" i="1" dirty="0">
              <a:solidFill>
                <a:srgbClr val="00B0F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454" y="3544910"/>
            <a:ext cx="4793089" cy="317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737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013" y="285292"/>
            <a:ext cx="8535973" cy="654865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rgbClr val="00B0F0"/>
                </a:solidFill>
              </a:rPr>
              <a:t>Переработка бытовых отходов</a:t>
            </a:r>
            <a:endParaRPr lang="ru-RU" sz="3600" b="1" i="1" dirty="0">
              <a:solidFill>
                <a:srgbClr val="00B0F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028259" y="835930"/>
            <a:ext cx="1275008" cy="360609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846976" y="888641"/>
            <a:ext cx="476519" cy="77273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7410914" y="888641"/>
            <a:ext cx="397491" cy="746975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9307918" y="940157"/>
            <a:ext cx="1223492" cy="41212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156068" y="1196539"/>
            <a:ext cx="1800000" cy="90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пластмасса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913323" y="1661374"/>
            <a:ext cx="1790163" cy="89940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 бумага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9652715" y="1448423"/>
            <a:ext cx="1790163" cy="91138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стекло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932941" y="1661374"/>
            <a:ext cx="1828070" cy="928475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металл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71234" y="2796665"/>
            <a:ext cx="4434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B0F0"/>
                </a:solidFill>
              </a:rPr>
              <a:t>…..позволяет</a:t>
            </a:r>
            <a:endParaRPr lang="ru-RU" sz="3200" b="1" i="1" dirty="0">
              <a:solidFill>
                <a:srgbClr val="00B0F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14201" y="3750898"/>
            <a:ext cx="79635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3200" b="1" i="1" dirty="0" smtClean="0">
                <a:solidFill>
                  <a:srgbClr val="00B0F0"/>
                </a:solidFill>
              </a:rPr>
              <a:t>Экономить сырье (полезные ископаемые, древесину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3200" b="1" i="1" dirty="0" smtClean="0">
                <a:solidFill>
                  <a:srgbClr val="00B0F0"/>
                </a:solidFill>
              </a:rPr>
              <a:t>Уменьшить загрязнение окружающей среды</a:t>
            </a:r>
            <a:endParaRPr lang="ru-RU" sz="3200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447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199</TotalTime>
  <Words>293</Words>
  <Application>Microsoft Office PowerPoint</Application>
  <PresentationFormat>Широкоэкранный</PresentationFormat>
  <Paragraphs>35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Wingdings</vt:lpstr>
      <vt:lpstr>Wingdings 3</vt:lpstr>
      <vt:lpstr>Ион</vt:lpstr>
      <vt:lpstr>Презентация  для детей старшей группы на тему «Загрязнение окружающей среды. Мусор»</vt:lpstr>
      <vt:lpstr>Презентация PowerPoint</vt:lpstr>
      <vt:lpstr>Виды мусора</vt:lpstr>
      <vt:lpstr>Презентация PowerPoint</vt:lpstr>
      <vt:lpstr>Презентация PowerPoint</vt:lpstr>
      <vt:lpstr>Презентация PowerPoint</vt:lpstr>
      <vt:lpstr>Пути утилизации отходов</vt:lpstr>
      <vt:lpstr>Презентация PowerPoint</vt:lpstr>
      <vt:lpstr>Переработка бытовых отходов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51</cp:revision>
  <dcterms:created xsi:type="dcterms:W3CDTF">2017-02-24T00:21:33Z</dcterms:created>
  <dcterms:modified xsi:type="dcterms:W3CDTF">2023-02-19T19:59:24Z</dcterms:modified>
</cp:coreProperties>
</file>