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2248" y="1881051"/>
            <a:ext cx="8361229" cy="3474720"/>
          </a:xfrm>
        </p:spPr>
        <p:txBody>
          <a:bodyPr/>
          <a:lstStyle/>
          <a:p>
            <a:r>
              <a:rPr lang="ru-RU" sz="4000" b="1" smtClean="0"/>
              <a:t>Развитие творческого мышления, эмоциональной сферы дошкольников средствами изотерапии.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443" y="4428310"/>
            <a:ext cx="3443081" cy="211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685800"/>
            <a:ext cx="9601200" cy="5181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Изотерапия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– это направление арт-терапии, применяющее в своей работе методы изобразительного искусства.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Занятия по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изотерапии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 дошкольниками воспринимается как игра и интересное времяпровождения. Этот метод позволяет развить детское воображение, мышление и мелкую моторику, улучшить качество внимания, развить ребенка творчески, снижать уровень тревожности и агрессии у детей.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помощью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изотерапии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детей улучшается эмоциональный настрой  и психологический климат в коллективе.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3089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685800"/>
            <a:ext cx="9601200" cy="5181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Упражнение «Каракули»</a:t>
            </a:r>
          </a:p>
          <a:p>
            <a:r>
              <a:rPr 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Возьмите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чистый лист белой бумаги и карандаш (ручку;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Без какой-либо цели свободно водите карандашом по листу. В результате получится сложный «клубок» линий;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этом «клубке» постарайтесь увидеть какой-либо образ и прорисовать его.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40" y="3466995"/>
            <a:ext cx="3524249" cy="24004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380" y="3466995"/>
            <a:ext cx="3537313" cy="241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1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685800"/>
            <a:ext cx="9601200" cy="5181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Техника </a:t>
            </a:r>
            <a:r>
              <a:rPr lang="ru-RU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Дудлинг</a:t>
            </a: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бессознательный рисунок, незапланированный и стихийно развивающийся. </a:t>
            </a:r>
            <a:endParaRPr lang="ru-RU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Рисунок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состоит из простых элементов - кружочков, закорючек, ромбиков, точечек, палочек и прочих.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Рисунки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технике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дудлинг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выполняются интуитивно, при их выполнении отсутствуют правила.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помощью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данной техники рисования  дети избавляются от различных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негативных эмоций (злости, скуки, напряжения). Кроме этого, рисование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дудлов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помогает развивать мелкую моторику рук.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997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8983" y="243796"/>
            <a:ext cx="8739051" cy="626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86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685800"/>
            <a:ext cx="9601200" cy="518160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Техника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Зентангл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Зентангл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- этот рисунок является более осознанным. В 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зентангле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есть определенные правилам его создания: черно-белая цветовая гамма, рисунок заключен в квадратную рамку 9х9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поделен внутри на сектора, которые заполняются узорами. Сектора могут быть любой формы и размера, а узоры  - абсолютно произвольны.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285697" y="2415341"/>
            <a:ext cx="2635873" cy="389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3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685800"/>
            <a:ext cx="9601200" cy="5181600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dirty="0" smtClean="0">
                <a:solidFill>
                  <a:srgbClr val="191B0E"/>
                </a:solidFill>
              </a:rPr>
              <a:t>                                                           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</a:t>
            </a:r>
            <a:r>
              <a:rPr lang="ru-RU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Зенарт</a:t>
            </a: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fontAlgn="base">
              <a:buNone/>
            </a:pP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Зенарт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это графические рисунки, которые состоят из тончайших, причудливо переплетенных фигур, линий и орнаментов. Данная техника рисования не только способствует развитию фантазии, но и помогает выплеснуть свои эмоции. </a:t>
            </a:r>
            <a:endParaRPr lang="ru-RU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fontAlgn="base">
              <a:buNone/>
            </a:pP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Зенартом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считается любое отступление от правил рисования – рисование цветными фломастерами, карандашами. Также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Зенартом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считается, если нарисовать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танглами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что-то конкретное: розу, ежика, сову</a:t>
            </a:r>
            <a:r>
              <a:rPr lang="ru-R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Создаваемые в технике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зенарт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рисунки могут быть  объемными.</a:t>
            </a:r>
            <a:endParaRPr lang="ru-RU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123808" y="3529902"/>
            <a:ext cx="2348905" cy="372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86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685800"/>
            <a:ext cx="9601200" cy="5181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01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25</TotalTime>
  <Words>244</Words>
  <Application>Microsoft Office PowerPoint</Application>
  <PresentationFormat>Широкоэкранный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Franklin Gothic Book</vt:lpstr>
      <vt:lpstr>Crop</vt:lpstr>
      <vt:lpstr>Развитие творческого мышления, эмоциональной сферы дошкольников средствами изотерапии.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творческого мышления, эмоциональной сферы дошкольников средствами изотерапии.</dc:title>
  <dc:creator>Пользователь Windows</dc:creator>
  <cp:lastModifiedBy>V.I.P</cp:lastModifiedBy>
  <cp:revision>4</cp:revision>
  <dcterms:created xsi:type="dcterms:W3CDTF">2019-03-20T16:34:30Z</dcterms:created>
  <dcterms:modified xsi:type="dcterms:W3CDTF">2019-03-20T22:51:08Z</dcterms:modified>
</cp:coreProperties>
</file>