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60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288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599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88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638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23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11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3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4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00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0FFCD-F5CC-4F0E-A101-180CAA696CD1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79C2-665C-4C26-868E-FC54B625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8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1006446_5-phonoteka_org-p-fon-dlya-prezentatsii-shkola-matematika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«Путешествие в страну Математики»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40719"/>
            <a:ext cx="6400800" cy="17526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 урока: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Ряд натуральных чисел</a:t>
            </a:r>
          </a:p>
          <a:p>
            <a:r>
              <a:rPr lang="ru-RU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Важдаева</a:t>
            </a:r>
            <a:r>
              <a:rPr lang="ru-RU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Юлия Сергеевна</a:t>
            </a:r>
            <a:endParaRPr lang="ru-RU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32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honoteka.org/uploads/posts/2021-05/1621006446_5-phonoteka_org-p-fon-dlya-prezentatsii-shkola-matematika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0689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Домашнее задание</a:t>
            </a:r>
          </a:p>
          <a:p>
            <a:pPr marL="0" indent="0" algn="ctr">
              <a:buNone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§1, п. 1 вопросы 1-4, № 3, 5; 7; 9.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77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68250"/>
            <a:ext cx="8229600" cy="57214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№1. Верно ли выражение?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1) 13+24=37</a:t>
            </a:r>
          </a:p>
          <a:p>
            <a:pPr marL="0" indent="0">
              <a:buNone/>
            </a:pP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2) 19+44=63</a:t>
            </a:r>
          </a:p>
          <a:p>
            <a:pPr marL="0" indent="0">
              <a:buNone/>
            </a:pP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3) 45-12=33</a:t>
            </a:r>
          </a:p>
          <a:p>
            <a:pPr marL="0" indent="0">
              <a:buNone/>
            </a:pP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4) 132-18=114</a:t>
            </a:r>
          </a:p>
          <a:p>
            <a:pPr marL="0" indent="0">
              <a:buNone/>
            </a:pP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5) 144+206=530</a:t>
            </a:r>
            <a:endParaRPr lang="ru-RU" sz="4400" dirty="0"/>
          </a:p>
        </p:txBody>
      </p:sp>
      <p:pic>
        <p:nvPicPr>
          <p:cNvPr id="2054" name="Picture 6" descr="https://static.tildacdn.com/tild6562-3332-4633-b766-386436323535/WhatsApp_Image_2020-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204" r="984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081" y="1196752"/>
            <a:ext cx="703499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static.tildacdn.com/tild6562-3332-4633-b766-386436323535/WhatsApp_Image_2020-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6204" r="984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403" y="2141240"/>
            <a:ext cx="703499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static.tildacdn.com/tild6562-3332-4633-b766-386436323535/WhatsApp_Image_2020-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6204" r="984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081" y="3042921"/>
            <a:ext cx="703499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static.tildacdn.com/tild6562-3332-4633-b766-386436323535/WhatsApp_Image_2020-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6204" r="984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023" y="4005064"/>
            <a:ext cx="703499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7.pngwing.com/pngs/833/287/png-transparent-check-mark-international-red-cross-and-red-crescent-movement-american-red-cross-red-cross-mark-round-red-x-logo-miscellaneous-text-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402" y="5085184"/>
            <a:ext cx="1199664" cy="93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89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771" y="117598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А) </a:t>
            </a:r>
            <a:r>
              <a:rPr lang="ru-RU" sz="3600" dirty="0" smtClean="0"/>
              <a:t> 32:8</a:t>
            </a:r>
            <a:r>
              <a:rPr lang="ru-RU" sz="3600" dirty="0"/>
              <a:t>	</a:t>
            </a:r>
            <a:r>
              <a:rPr lang="ru-RU" sz="3600" dirty="0" smtClean="0"/>
              <a:t>                                   Б)   36:6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     </a:t>
            </a:r>
            <a:r>
              <a:rPr lang="ru-RU" sz="3600" dirty="0"/>
              <a:t>+51	</a:t>
            </a:r>
            <a:r>
              <a:rPr lang="ru-RU" sz="3600" dirty="0" smtClean="0"/>
              <a:t>                                            +</a:t>
            </a:r>
            <a:r>
              <a:rPr lang="ru-RU" sz="3600" dirty="0"/>
              <a:t>16</a:t>
            </a:r>
          </a:p>
          <a:p>
            <a:pPr marL="0" indent="0">
              <a:buNone/>
            </a:pPr>
            <a:r>
              <a:rPr lang="ru-RU" sz="3600" dirty="0" smtClean="0"/>
              <a:t>      :11                                                   :11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      </a:t>
            </a:r>
            <a:r>
              <a:rPr lang="ru-RU" sz="3600" dirty="0"/>
              <a:t>*9	</a:t>
            </a:r>
            <a:r>
              <a:rPr lang="ru-RU" sz="3600" dirty="0" smtClean="0"/>
              <a:t>                                            *</a:t>
            </a:r>
            <a:r>
              <a:rPr lang="ru-RU" sz="3600" dirty="0"/>
              <a:t>10</a:t>
            </a:r>
          </a:p>
          <a:p>
            <a:pPr marL="0" indent="0">
              <a:buNone/>
            </a:pPr>
            <a:r>
              <a:rPr lang="ru-RU" sz="3600" dirty="0" smtClean="0"/>
              <a:t>      </a:t>
            </a:r>
            <a:r>
              <a:rPr lang="ru-RU" sz="3600" dirty="0"/>
              <a:t>+</a:t>
            </a:r>
            <a:r>
              <a:rPr lang="ru-RU" sz="3600" dirty="0" smtClean="0"/>
              <a:t>14	                                             +</a:t>
            </a:r>
            <a:r>
              <a:rPr lang="ru-RU" sz="3600" dirty="0"/>
              <a:t>50</a:t>
            </a:r>
          </a:p>
          <a:p>
            <a:pPr marL="0" indent="0">
              <a:buNone/>
            </a:pPr>
            <a:r>
              <a:rPr lang="ru-RU" dirty="0" smtClean="0"/>
              <a:t>  _______</a:t>
            </a:r>
            <a:r>
              <a:rPr lang="ru-RU" dirty="0"/>
              <a:t>	</a:t>
            </a:r>
            <a:r>
              <a:rPr lang="ru-RU" dirty="0" smtClean="0"/>
              <a:t>                                            _______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 descr="https://p7.hiclipart.com/preview/111/440/856/parrocchia-s-leonardo-murialdo-nuestro-espectaculo-internet-forum-lille-france-mu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3400" y1="22400" x2="13400" y2="22400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66" y="5014622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t3.depositphotos.com/1036429/13996/i/950/depositphotos_139961406-stock-photo-numeral-70-seventy-isolated-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27175" y1="46675" x2="27175" y2="46675"/>
                        <a14:foregroundMark x1="60020" y1="40678" x2="60020" y2="406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014622"/>
            <a:ext cx="1165716" cy="87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70" name="TextBox 6169"/>
          <p:cNvSpPr txBox="1"/>
          <p:nvPr/>
        </p:nvSpPr>
        <p:spPr>
          <a:xfrm>
            <a:off x="2843808" y="263545"/>
            <a:ext cx="194678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Пример: </a:t>
            </a:r>
          </a:p>
          <a:p>
            <a:pPr algn="ctr"/>
            <a:r>
              <a:rPr lang="ru-RU" sz="4000" dirty="0" smtClean="0"/>
              <a:t>25:5</a:t>
            </a:r>
          </a:p>
          <a:p>
            <a:pPr algn="ctr"/>
            <a:r>
              <a:rPr lang="ru-RU" sz="4000" dirty="0" smtClean="0"/>
              <a:t>+13</a:t>
            </a:r>
          </a:p>
          <a:p>
            <a:pPr algn="ctr"/>
            <a:r>
              <a:rPr lang="ru-RU" sz="4000" dirty="0" smtClean="0"/>
              <a:t>:3</a:t>
            </a:r>
          </a:p>
          <a:p>
            <a:pPr algn="ctr"/>
            <a:r>
              <a:rPr lang="ru-RU" sz="4000" dirty="0" smtClean="0"/>
              <a:t>*7</a:t>
            </a:r>
          </a:p>
          <a:p>
            <a:pPr algn="ctr"/>
            <a:r>
              <a:rPr lang="ru-RU" sz="4000" dirty="0" smtClean="0"/>
              <a:t>-2</a:t>
            </a:r>
          </a:p>
          <a:p>
            <a:pPr algn="ctr"/>
            <a:r>
              <a:rPr lang="ru-RU" sz="4000" dirty="0" smtClean="0"/>
              <a:t>_____</a:t>
            </a:r>
          </a:p>
          <a:p>
            <a:pPr algn="ctr"/>
            <a:r>
              <a:rPr lang="ru-RU" sz="4000" dirty="0" smtClean="0"/>
              <a:t>40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6071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Натуральные числа</a:t>
            </a:r>
            <a:r>
              <a:rPr lang="ru-RU" dirty="0"/>
              <a:t>— это числа, начиная с 1, получаемые при счете предметов.</a:t>
            </a:r>
          </a:p>
          <a:p>
            <a:pPr marL="0" indent="0">
              <a:buNone/>
            </a:pPr>
            <a:r>
              <a:rPr lang="ru-RU" dirty="0"/>
              <a:t>1,2,3,4,5...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Наименьшее </a:t>
            </a:r>
            <a:r>
              <a:rPr lang="ru-RU" i="1" dirty="0"/>
              <a:t>натуральное число</a:t>
            </a:r>
            <a:r>
              <a:rPr lang="ru-RU" dirty="0"/>
              <a:t>— 1.</a:t>
            </a:r>
          </a:p>
          <a:p>
            <a:pPr marL="0" indent="0">
              <a:buNone/>
            </a:pPr>
            <a:r>
              <a:rPr lang="ru-RU" i="1" dirty="0"/>
              <a:t>Наибольшего натурального числа </a:t>
            </a:r>
            <a:r>
              <a:rPr lang="ru-RU" dirty="0"/>
              <a:t>не существует.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2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| — 1, || — 2, ||| — 3, ||||| — </a:t>
            </a:r>
            <a:r>
              <a:rPr lang="ru-RU" dirty="0" smtClean="0"/>
              <a:t>5…</a:t>
            </a:r>
            <a:endParaRPr lang="ru-RU" dirty="0"/>
          </a:p>
        </p:txBody>
      </p:sp>
      <p:pic>
        <p:nvPicPr>
          <p:cNvPr id="5122" name="Picture 2" descr="https://ds05.infourok.ru/uploads/ex/0d13/0013336a-36a1a240/2/hello_html_4630d46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4" t="5626" r="3672" b="6845"/>
          <a:stretch/>
        </p:blipFill>
        <p:spPr bwMode="auto">
          <a:xfrm>
            <a:off x="686159" y="1700808"/>
            <a:ext cx="5760640" cy="406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2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771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Натуральный </a:t>
            </a:r>
            <a:r>
              <a:rPr lang="ru-RU" b="1" dirty="0"/>
              <a:t>ряд</a:t>
            </a:r>
            <a:r>
              <a:rPr lang="ru-RU" dirty="0"/>
              <a:t>— это последовательность натуральных чисел, записанных в порядке возрастания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1, 2, 3, 4, 5, 6, 7, 8, 9, 10, 11, 12 ...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2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365843" cy="532859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Назовите </a:t>
            </a:r>
            <a:r>
              <a:rPr lang="ru-RU" dirty="0"/>
              <a:t>10 первых натуральных </a:t>
            </a:r>
            <a:r>
              <a:rPr lang="ru-RU" dirty="0" smtClean="0"/>
              <a:t>чисел.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Чего не хватает в записи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, 2, 3, 4, 5, 6, 7, 9, 10, 11, ...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чтобы </a:t>
            </a:r>
            <a:r>
              <a:rPr lang="ru-RU" dirty="0"/>
              <a:t>он обозначал натуральный ряд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3. Дан натуральный ряд чисел: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, 2, 3, 4, 5, 6, 7, 8, 9, ...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Сколько </a:t>
            </a:r>
            <a:r>
              <a:rPr lang="ru-RU" dirty="0"/>
              <a:t>натуральных чисел стоит в нем между числами 3 и 6; 4 и 9; 2 и </a:t>
            </a:r>
            <a:r>
              <a:rPr lang="ru-RU" dirty="0" smtClean="0"/>
              <a:t>7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ПРАВИЛО: находим разность этих чисел и из нее вычитаем 1</a:t>
            </a:r>
            <a:endParaRPr lang="ru-RU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7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03975"/>
                <a:ext cx="8229600" cy="466997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№1. Из чисел выберете натуральное число</a:t>
                </a:r>
              </a:p>
              <a:p>
                <a:pPr marL="0" indent="0">
                  <a:buNone/>
                </a:pPr>
                <a:r>
                  <a:rPr lang="ru-RU" dirty="0" smtClean="0"/>
                  <a:t>3;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;   12;   0;    2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b="0" i="0" smtClean="0">
                        <a:latin typeface="Cambria Math"/>
                      </a:rPr>
                      <m:t> ;  452;    108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№2. </a:t>
                </a:r>
                <a:r>
                  <a:rPr lang="ru-RU" dirty="0"/>
                  <a:t>Запишите число, которое в натуральном ряду следует за числом</a:t>
                </a:r>
                <a:r>
                  <a:rPr lang="ru-RU" dirty="0" smtClean="0"/>
                  <a:t>:</a:t>
                </a:r>
              </a:p>
              <a:p>
                <a:pPr lvl="0"/>
                <a:r>
                  <a:rPr lang="ru-RU" dirty="0"/>
                  <a:t>56</a:t>
                </a:r>
              </a:p>
              <a:p>
                <a:pPr lvl="0"/>
                <a:r>
                  <a:rPr lang="ru-RU" dirty="0"/>
                  <a:t>976</a:t>
                </a:r>
              </a:p>
              <a:p>
                <a:r>
                  <a:rPr lang="ru-RU" dirty="0"/>
                  <a:t>7856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03975"/>
                <a:ext cx="8229600" cy="4669979"/>
              </a:xfrm>
              <a:blipFill rotWithShape="1">
                <a:blip r:embed="rId3"/>
                <a:stretch>
                  <a:fillRect l="-1852" t="-2742" r="-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050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com/uploads/posts/2020-11/1606687415_26-p-matematicheskii-fon-dlya-prezentatsii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" y="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№3. Запишите </a:t>
            </a:r>
            <a:r>
              <a:rPr lang="ru-RU" dirty="0"/>
              <a:t>число, которое в натуральном ряду является </a:t>
            </a:r>
            <a:r>
              <a:rPr lang="ru-RU" dirty="0" smtClean="0"/>
              <a:t>предыдущем </a:t>
            </a:r>
            <a:r>
              <a:rPr lang="ru-RU" dirty="0"/>
              <a:t>числу</a:t>
            </a:r>
            <a:r>
              <a:rPr lang="ru-RU" dirty="0" smtClean="0"/>
              <a:t>:</a:t>
            </a:r>
          </a:p>
          <a:p>
            <a:pPr marL="0" lvl="0" indent="0">
              <a:buNone/>
            </a:pPr>
            <a:r>
              <a:rPr lang="ru-RU" dirty="0"/>
              <a:t>86</a:t>
            </a:r>
          </a:p>
          <a:p>
            <a:pPr marL="0" lvl="0" indent="0">
              <a:buNone/>
            </a:pPr>
            <a:r>
              <a:rPr lang="ru-RU" dirty="0"/>
              <a:t>322</a:t>
            </a:r>
          </a:p>
          <a:p>
            <a:pPr marL="0" indent="0">
              <a:buNone/>
            </a:pPr>
            <a:r>
              <a:rPr lang="ru-RU" dirty="0" smtClean="0"/>
              <a:t>8756</a:t>
            </a:r>
          </a:p>
          <a:p>
            <a:pPr marL="0" lvl="0" indent="0">
              <a:buNone/>
            </a:pPr>
            <a:r>
              <a:rPr lang="ru-RU" dirty="0" smtClean="0"/>
              <a:t>№4. </a:t>
            </a:r>
            <a:r>
              <a:rPr lang="ru-RU" dirty="0"/>
              <a:t>Сколько чисел стоит в натуральном ряду между </a:t>
            </a:r>
            <a:r>
              <a:rPr lang="ru-RU" dirty="0" smtClean="0"/>
              <a:t>числами: </a:t>
            </a:r>
            <a:br>
              <a:rPr lang="ru-RU" dirty="0" smtClean="0"/>
            </a:br>
            <a:r>
              <a:rPr lang="ru-RU" dirty="0"/>
              <a:t>5 и 20</a:t>
            </a:r>
          </a:p>
          <a:p>
            <a:pPr marL="0" indent="0">
              <a:buNone/>
            </a:pPr>
            <a:r>
              <a:rPr lang="ru-RU" dirty="0"/>
              <a:t>19 и 85</a:t>
            </a:r>
          </a:p>
        </p:txBody>
      </p:sp>
    </p:spTree>
    <p:extLst>
      <p:ext uri="{BB962C8B-B14F-4D97-AF65-F5344CB8AC3E}">
        <p14:creationId xmlns:p14="http://schemas.microsoft.com/office/powerpoint/2010/main" val="34797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314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«Путешествие в страну Математики»</vt:lpstr>
      <vt:lpstr>Презентация PowerPoint</vt:lpstr>
      <vt:lpstr>Презентация PowerPoint</vt:lpstr>
      <vt:lpstr>Презентация PowerPoint</vt:lpstr>
      <vt:lpstr>| — 1, || — 2, ||| — 3, ||||| — 5…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страну Математики»</dc:title>
  <dc:creator>1</dc:creator>
  <cp:lastModifiedBy>1</cp:lastModifiedBy>
  <cp:revision>6</cp:revision>
  <dcterms:created xsi:type="dcterms:W3CDTF">2021-08-24T05:33:59Z</dcterms:created>
  <dcterms:modified xsi:type="dcterms:W3CDTF">2021-08-24T06:36:37Z</dcterms:modified>
</cp:coreProperties>
</file>