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888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96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976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489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0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12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922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77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78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4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85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50F49-C2C9-4B6D-ACFB-D4CDEFD71BFD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C9005-498D-4A5E-BAE8-10E17B75DF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287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157" y="190001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Организационно-педагогические условия музыкально-театрализованной деятельности в соответствии с ФГОС.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93228" y="578400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Изгагина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</a:p>
          <a:p>
            <a:pPr algn="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5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711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индивидуальные возможности детей в музыкальном и театральном творчестве, развивать нравственные качества личности ребёнка.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5">
            <a:off x="7347284" y="3108326"/>
            <a:ext cx="4299284" cy="3224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38200" y="1443789"/>
            <a:ext cx="10515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и активизировать познавательный интерес детей.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подводить детей к созданию выразительных образов в песенных и танцевальных импровизациях, в этюдах и драматизациях, инсценировании песен, расширять представление о них.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2982868"/>
            <a:ext cx="6414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 детей стремление включать в самостоятельные игры песенные и танцевальные импровизации.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поддерживать желание детей выступать перед детьми, родителями, сотрудниками детского сада, участвовать в конкурсах и концертах на городских площадках.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строить диалог.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словарный запас.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пользоваться интонациями, выражающими основные чувства.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 театральной терминологией.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04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5453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 создателями спектакля, устройством зрительного зала и сцены.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устойчивый интерес к музыкальной и театрально-игровой деятельности.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и развивать вокально-слуховые навыки, музыкально-слуховые представления, развивать музыкальный слух, чувство ритма.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зрительное и слуховое внимание, память, наблюдательность, находчивость, фантазию, воображение, образное мышление.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согласовывать свои действия с другими детьми.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9582">
            <a:off x="919870" y="2529785"/>
            <a:ext cx="4542422" cy="3408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630779" y="2378755"/>
            <a:ext cx="572302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навыки действий с воображаемыми предметами.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координацию движений, пластическую выразительность, музыкальность, двигательную активность, ловкость, подвижность.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пользоваться разнообразными жестами.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дикцию, речевое дыхание и правильную артикуляцию, тренировать четкое произношение согласных в конце слова.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068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242"/>
          </a:xfrm>
        </p:spPr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музыкально-театрализованной деятельности дошкольников в соответствии ФГОС ДО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9863" y="1283368"/>
            <a:ext cx="105156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содержательность занятий по театрализованной деятельности, разнообразие и расширение тематики и методов работы с детьми.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Ежедневное включение театрализованных игр во все формы организации педагогического процесса в режиме дня, что сделает их такими же необходимыми, как дидактические и сюжетно-ролевые, развитие у детей умения вслушиваться в художественное слово, эмоционально откликаться на него.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обеспечить максимальную активность детей на всех этапах подготовки и проведения игр, создание игровых, творческих ситуаций в режиме дня, в которых персонажи кукольного театра вступают с детьми в диалог, разыгрывают сценки. (Например, при подготовке к обеду дети  ведут диалог со сказочным персонажем, обучая его правильно мыть руки, во время полдника играют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выбирает только сладкие блюда и т. д).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дня постоянно создавать ситуации, направленные на сотрудничество детей друг с другом и со взрослыми (как с педагогами, так и с родителями).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включение родителей в оснащение предметно – развивающей среды по театрализованной деятельности: приобретение театральных игрушек, изготовление игрушек-самоделок, костюмов, декораций,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050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611" y="406297"/>
            <a:ext cx="7359315" cy="2318659"/>
          </a:xfrm>
        </p:spPr>
        <p:txBody>
          <a:bodyPr>
            <a:normAutofit/>
          </a:bodyPr>
          <a:lstStyle/>
          <a:p>
            <a:pPr indent="352425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сценического воплощения служат сказки, которые дают «на редкость яркий, широкий, многозначный образ мира». Участвуя в драматизации, ребенок как бы входит в образ, перевоплощается в него, живет его жизнью. Это, пожалуй, наиболее сложное выполнение, т.к. оно не опирается ни на какой овеществленный образец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94">
            <a:off x="8283733" y="534119"/>
            <a:ext cx="3161910" cy="5616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6326" y="2717312"/>
            <a:ext cx="6478873" cy="3574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284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352425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деятельность детей включает в себя несколько разделов: актерское мастерство, игровое творчество, имитирование на музыкальных инструментах, песенное и танцевальное творчество детей, проведение праздников и развлечений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12544">
            <a:off x="7600326" y="1455132"/>
            <a:ext cx="3681416" cy="4908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349259">
            <a:off x="1114290" y="1885723"/>
            <a:ext cx="5195948" cy="4451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76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     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использование следующего музыкального оборудования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219200"/>
            <a:ext cx="10515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7938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музыкальные инструменты для работы музыкального руководителя;</a:t>
            </a:r>
          </a:p>
          <a:p>
            <a:pPr algn="just" defTabSz="17938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детские музыкальные инструменты;</a:t>
            </a:r>
          </a:p>
          <a:p>
            <a:pPr algn="just" defTabSz="17938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музыкальные игрушки;</a:t>
            </a:r>
          </a:p>
          <a:p>
            <a:pPr algn="just" defTabSz="179388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-музыкально-дидактические пособия: учебно-наглядный материал, настольные музыкально-дидактические игры;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41996">
            <a:off x="7052274" y="2860619"/>
            <a:ext cx="4697142" cy="3522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38199" y="269979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-аудиовизуальные пособия и специальное оборудование к ним; оборудование художественно-театральной деятельности;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атрибуты и костюмы.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35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325" y="365126"/>
            <a:ext cx="10359189" cy="1335338"/>
          </a:xfrm>
        </p:spPr>
        <p:txBody>
          <a:bodyPr>
            <a:normAutofit/>
          </a:bodyPr>
          <a:lstStyle/>
          <a:p>
            <a:pPr indent="352425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нашего опыта, пронизывание  музыкально - театрализованной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 всего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 дает положительные результаты для развития детей дошкольного возраста: дети обладают развитым воображением,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86325" y="1542120"/>
            <a:ext cx="3673555" cy="47231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59880" y="1423010"/>
            <a:ext cx="66856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инициативу и самостоятельность в разных видах деятельности, активно взаимодействуют со сверстниками и взрослыми, обладают творческими способностями, легко адаптируются в социальном мире. А это очень важные качества для успешного обучения в школе.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385921">
            <a:off x="7521071" y="2962659"/>
            <a:ext cx="3848189" cy="3569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56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271</Words>
  <Application>Microsoft Office PowerPoint</Application>
  <PresentationFormat>Произвольный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Организационно-педагогические условия музыкально-театрализованной деятельности в соответствии с ФГОС. </vt:lpstr>
      <vt:lpstr>Цель: Раскрыть индивидуальные возможности детей в музыкальном и театральном творчестве, развивать нравственные качества личности ребёнка. </vt:lpstr>
      <vt:lpstr>- знакомить с создателями спектакля, устройством зрительного зала и сцены. - воспитывать устойчивый интерес к музыкальной и театрально-игровой деятельности. - пополнять и развивать вокально-слуховые навыки, музыкально-слуховые представления, развивать музыкальный слух, чувство ритма. - развивать зрительное и слуховое внимание, память, наблюдательность, находчивость, фантазию, воображение, образное мышление. - развивать умение согласовывать свои действия с другими детьми.  </vt:lpstr>
      <vt:lpstr>Особенности организации музыкально-театрализованной деятельности дошкольников в соответствии ФГОС ДО.</vt:lpstr>
      <vt:lpstr>Материалом для сценического воплощения служат сказки, которые дают «на редкость яркий, широкий, многозначный образ мира». Участвуя в драматизации, ребенок как бы входит в образ, перевоплощается в него, живет его жизнью. Это, пожалуй, наиболее сложное выполнение, т.к. оно не опирается ни на какой овеществленный образец.</vt:lpstr>
      <vt:lpstr>Театральная деятельность детей включает в себя несколько разделов: актерское мастерство, игровое творчество, имитирование на музыкальных инструментах, песенное и танцевальное творчество детей, проведение праздников и развлечений.</vt:lpstr>
      <vt:lpstr>       Возможно использование следующего музыкального оборудования:</vt:lpstr>
      <vt:lpstr>Исходя из нашего опыта, пронизывание  музыкально - театрализованной деятельностью всего образовательного процесса  дает положительные результаты для развития детей дошкольного возраста: дети обладают развитым воображением,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Организационно-педагогические условия музыкально-театрализованной деятельности в соответствии с ФГОС.</dc:title>
  <dc:creator>79142438917</dc:creator>
  <cp:lastModifiedBy>Пользователь Windows</cp:lastModifiedBy>
  <cp:revision>21</cp:revision>
  <dcterms:created xsi:type="dcterms:W3CDTF">2023-02-14T07:48:02Z</dcterms:created>
  <dcterms:modified xsi:type="dcterms:W3CDTF">2023-02-20T00:26:29Z</dcterms:modified>
</cp:coreProperties>
</file>