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084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672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076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24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596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6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421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17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036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575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09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9D8BC-3F7A-4360-BB6D-F1FCB3470FB4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9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6583" y="1496290"/>
            <a:ext cx="7556268" cy="346640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«Создание специальных условий в комбинированных группах».</a:t>
            </a:r>
            <a:r>
              <a:rPr lang="ru-RU" dirty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endParaRPr lang="en-US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79818" y="5893724"/>
            <a:ext cx="40732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– психолог Шеховцова Елена Владимировна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ПГО «Детский сад №43» общеразвивающего вида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773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2342" y="432262"/>
            <a:ext cx="73900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образовательной среды для детей с нарушениями зрения</a:t>
            </a:r>
            <a:endParaRPr lang="ru-RU" sz="3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2342" y="1695796"/>
            <a:ext cx="72320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в пространственном ориентировании, характерные для детей с нарушениями зрения, проявляются на всех уровнях, начиная от рабочего поля и заканчивая ориентированием в группе, ДОУ, на улице.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544" y="3568287"/>
            <a:ext cx="2057400" cy="30311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40020" y="3568287"/>
            <a:ext cx="476319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Задается порядок действий ребенка в неблагоприятной ситуации и требуют быстрого осознанного реагирования на инструкции типа «остановись», «лестница», «порог».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551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05098" y="473825"/>
            <a:ext cx="6966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РАС</a:t>
            </a:r>
            <a:endParaRPr lang="ru-RU" sz="3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5592" y="1058600"/>
            <a:ext cx="736507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выделить для такого ребенка специальное место («уголок уединения»), где он мог бы побыть один. Узнать, понять его любимый предмет – игрушка, которой он может манипулировать чтобы   снизить напряжение. Выводить (отвлекать) от сильных раздражителей для ребенка во время массовых мероприятий. Во время занятия у ребенка должна быть возможность покинуть рабочее место.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7885" y="3532359"/>
            <a:ext cx="3870541" cy="29029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8270" y="3329757"/>
            <a:ext cx="421455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Короткие эмоциональные привлечения внимания дают больший результат, чем статическое занятие. Внимание привлекается спонтанно (что позволяет не просто слушать, но и слышать взрослого), на эмоциях (способствует концентрации внимания), сопровождается практическими примерами (то, что можно потрогать, понюхать, увидеть, услышать -все способствует    запоминанию).</a:t>
            </a:r>
          </a:p>
        </p:txBody>
      </p:sp>
    </p:spTree>
    <p:extLst>
      <p:ext uri="{BB962C8B-B14F-4D97-AF65-F5344CB8AC3E}">
        <p14:creationId xmlns:p14="http://schemas.microsoft.com/office/powerpoint/2010/main" val="22185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104" y="0"/>
            <a:ext cx="4409161" cy="33068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336" y="2784951"/>
            <a:ext cx="2935005" cy="39133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748" y="0"/>
            <a:ext cx="2911912" cy="388254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37" y="2968668"/>
            <a:ext cx="4972832" cy="372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6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752" y="321039"/>
            <a:ext cx="6713982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овершенствование </a:t>
            </a:r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специального образования</a:t>
            </a:r>
            <a:endParaRPr lang="en-US" sz="32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8145" y="1920240"/>
            <a:ext cx="800515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оиск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оптимальных путей совместного со здоровыми детьми (интегрированного, инклюзивного) обучения детей с ограниченными возможностями здоровья (ОВЗ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и апробация различных моделей образовательной интеграции для дошкольников 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ОВЗ;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комбинированной направленности являются наиболее эффективной организационной формой дошкольного воспитания детей с ОВЗ и отвечают задачам развития образования на современном этапе.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57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45425" y="515389"/>
            <a:ext cx="5660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Комплектование группы</a:t>
            </a:r>
            <a:endParaRPr lang="ru-RU" sz="32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22218" y="1562793"/>
            <a:ext cx="7257011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заявлению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основании заключения психолого-медико-педагогической комиссии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5720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дети, состояние здоровья которых препятствует освоению образовательных программ вне специальных условий обучения и воспитания. К ним относятся дети с разными нарушениями развития: нарушениями слуха, зрения, речи, опорно-двигательного аппарата, интеллекта, с выраженными расстройствами эмоционально-волевой сферы, с задержкой и комплексными нарушениями развития.</a:t>
            </a:r>
          </a:p>
          <a:p>
            <a:pPr algn="just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90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4975" y="789709"/>
            <a:ext cx="6808123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ФГОС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</a:p>
          <a:p>
            <a:pPr algn="ctr"/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огласно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пункту (п. 3.2.2.) Для получения без дискриминации качественного образования детьми с ограниченными возможностями здоровья создаются необходимые условия для диагностики и коррекции нарушений развития и социальной адаптации, оказания ранней коррекционной помощи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специальных психолого-педагогических подходов и наиболее подходящих для этих детей методов, способов общения и условий, в максимальной степени способствующих получению дошкольного образования, а также социальному развитию этих детей</a:t>
            </a: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том числе посредством организации инклюзивного образования детей с ограниченными возможностями здоровья.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89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0036" y="498764"/>
            <a:ext cx="6816437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рганизации </a:t>
            </a:r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группы комбинированной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направленности</a:t>
            </a:r>
          </a:p>
          <a:p>
            <a:pPr algn="ctr"/>
            <a:endParaRPr 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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полноценной социальной и образовательной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интеграции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воспитанников 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ОВЗ;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Symbol" panose="05050102010706020507" pitchFamily="18" charset="2"/>
              <a:buChar char="·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коррекционно-педагогической, медико-психологической и социальной работы с детьми с ОВЗ;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Symbol" panose="05050102010706020507" pitchFamily="18" charset="2"/>
              <a:buChar char="·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необходимой коррекционно-педагогической поддержки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воспитанникам;</a:t>
            </a:r>
          </a:p>
          <a:p>
            <a:pPr marL="285750" indent="-285750" algn="just">
              <a:buFont typeface="Symbol" panose="05050102010706020507" pitchFamily="18" charset="2"/>
              <a:buChar char="·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педагогическим технологиям сотрудничества со своим ребенком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384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88967" y="440575"/>
            <a:ext cx="73152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Специальные условия для получения образования детей с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ОВЗ</a:t>
            </a:r>
          </a:p>
          <a:p>
            <a:pPr algn="ctr"/>
            <a:endParaRPr lang="ru-RU" sz="32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специальных образовательных программ и методов обучения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специальных учебников, учебных пособий и дидактических материалов, специальных технических средств обучения коллективного и индивидуального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пользования;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услуг ассистента (помощника), оказывающего обучающимся необходимую техническую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индивидуальных и групповых коррекционных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занятий;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доступа в здание ДОО и другие условия без которых невозможно или затруднено освоение Программ обучающимися с ОВЗ.</a:t>
            </a:r>
          </a:p>
          <a:p>
            <a:pPr algn="just"/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00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0284" y="615142"/>
            <a:ext cx="7182196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ТНР</a:t>
            </a:r>
          </a:p>
          <a:p>
            <a:pPr algn="ctr"/>
            <a:endParaRPr lang="ru-RU" sz="32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Важным является предоставление детям образцов речи педагогов (правильной, неторопливого темпа, достаточной громкости, выразительности и слитности речи, правильного речевого дыхания).</a:t>
            </a:r>
          </a:p>
          <a:p>
            <a:pPr algn="just"/>
            <a:endParaRPr lang="ru-RU" sz="2400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442" y="3348775"/>
            <a:ext cx="2699038" cy="30514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8411" y="3535696"/>
            <a:ext cx="508556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Целесообразным является использование в качестве правил, регламентирующих речевую деятельность детей, различных речевых памяток, правил речевого поведения для участников диалогического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общения.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98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54233" y="241070"/>
            <a:ext cx="59602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Задержкой психического развития</a:t>
            </a:r>
            <a:endParaRPr lang="ru-RU" sz="3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1149" y="1604356"/>
            <a:ext cx="753133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коррекции строятся на наглядно-действенном характере содержания образования (обучение происходит в данный момент его деятельности. Все что слышит, хорошо подкреплять зрительными опорами (картинки, схемами, карточками зрительными алгоритмами) при чтении произведений, при инструкциях, на НОД, в режимных моментах.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273" y="3676815"/>
            <a:ext cx="5887233" cy="2908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46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9973" y="275573"/>
            <a:ext cx="71022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образовательной среды для детей с нарушением слуха</a:t>
            </a:r>
            <a:endParaRPr lang="ru-RU" sz="3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39091" y="1654233"/>
            <a:ext cx="74814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в учебно-познавательном процессе речи как средства компенсации нарушенных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функций.</a:t>
            </a:r>
          </a:p>
          <a:p>
            <a:pPr indent="457200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виды коммуникации: поддерживающая, опорная (картинки, мнемотаблицы, символы, мимика, жесты).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479" y="2977672"/>
            <a:ext cx="5629187" cy="3166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41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</TotalTime>
  <Words>673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Monotype Corsiva</vt:lpstr>
      <vt:lpstr>Symbol</vt:lpstr>
      <vt:lpstr>Times New Roman</vt:lpstr>
      <vt:lpstr>Office Theme</vt:lpstr>
      <vt:lpstr>«Создание специальных условий в комбинированных группах». </vt:lpstr>
      <vt:lpstr>Совершенствование системы специального образования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Admin</cp:lastModifiedBy>
  <cp:revision>16</cp:revision>
  <dcterms:created xsi:type="dcterms:W3CDTF">2019-02-21T15:01:25Z</dcterms:created>
  <dcterms:modified xsi:type="dcterms:W3CDTF">2023-02-07T19:57:34Z</dcterms:modified>
</cp:coreProperties>
</file>