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362" name="AutoShape 2" descr="Зимние фоны-обои от О.Бор.. Обсуждение на LiveInternet - Российский Сервис  Онлайн-Дневников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Зимние фоны-обои от О.Бор.. Обсуждение на LiveInternet - Российский Сервис  Онлайн-Дневников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Минималистичный синий нежный зимний белый фон снежинки, Зимние белые  снежинки, Синий фон, Снежный фон Фоновое изображение для бесплатной загрузки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Минималистичный синий нежный зимний белый фон снежинки, Зимние белые  снежинки, Синий фон, Снежный фон Фоновое изображение для бесплатной загрузки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AutoShape 10" descr="ᐈ Снежинки фон, векторные картинки снежинки фон | скачать на Depositphotos®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2" name="AutoShape 12" descr="Полный белый романтический фон снежинки, белый, красивый, романтик Фоновое  изображение для бесплатной загрузки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4" name="AutoShape 14" descr="Полный белый романтический фон снежинки, белый, красивый, романтик Фоновое  изображение для бесплатной загрузки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5" name="Picture 15" descr="C:\Documents and Settings\UserXP\Рабочий стол\pngtree-full-white-romantic-snowflake-background-paintedsnowflakesnow-scenebackgroundcolortransparentsimple-image_833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72"/>
            <a:ext cx="6858001" cy="917097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42852" y="214282"/>
            <a:ext cx="6572296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Georgia" pitchFamily="18" charset="0"/>
              </a:rPr>
              <a:t>Рекомендации психолога </a:t>
            </a:r>
          </a:p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Georgia" pitchFamily="18" charset="0"/>
              </a:rPr>
              <a:t>«Семейные игры на прогулке»</a:t>
            </a:r>
          </a:p>
          <a:p>
            <a:pPr algn="just"/>
            <a:endParaRPr lang="ru-RU" sz="14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Взаимодействие с ребенком на прогулке может стать очень важным и продуктивным компонентом его развития. Несмотря на то, что за окном мороз, не следует засиживаться дома перед телевизором или компьютером. И без того короткие зимние дни лучше проводить на улице. Предлагаю вашему вниманию игры, которые разнообразят ваш досуг и принесут много радости вам и вашему ребенку. </a:t>
            </a:r>
          </a:p>
          <a:p>
            <a:pPr algn="just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Ангелы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Покажите ребенку, как надо упереться в землю, чтобы потом повалиться назад в снежный сугроб и захлопать в снегу руками и ногами, как будто летишь; снег облепит малыша, и его одежда будет белоснежно-ангельской, а руки станут похожи на крылья. Потом помогите малышу осторожно встать, не разрушив его "ангельскую"форму. Только что выпавший снег - прекрасное пушистое ложе, и ребятишки любят, лежа на нем, как бы парить в свежести солнечного зимнего дня. Если игра в ангелов уже не в новинку вашей семье, попытайтесь создать с ребенком другие снежные образы, напоминающие разных животных. </a:t>
            </a:r>
          </a:p>
          <a:p>
            <a:pPr algn="just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Снежные цветы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Приготовьте  соломинку и раствор для надувания мыльных пузырей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облако образуется при очень низкой температуре, вместо дождевых капель пары воды сгущаются в крошечные иголочки льда; иголочки слипаются вместе, и на землю падает снег. Хлопья снега состоят из маленьких кристалликов, расположенных в форме звездочек удивительной правильности и разнообразия. Каждая звездочка делится на три, на шесть, на двенадцать частей, симметрично расположенных вокруг одной оси или точки.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 нет нужды забираться в облака, чтобы видеть, как образуются эти  снежные звездочки. Нужно только в сильный мороз выйти из дома и выдуть мыльный пузырь. Тотчас же в тонкой пленке воды появятся ледяные иголочки; они будут у нас на глазах собираться в чудесные снежные звездочки и цвет.</a:t>
            </a:r>
          </a:p>
          <a:p>
            <a:pPr algn="just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Снежинки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 сам по себе очень уникален! Если на улице подходящий снег, состоящий из отдельных снежинок, то дайте ребёнку лупу, чтобы он мог рассмотреть какие они все разные и красивые. Снежинку можно сфотографировать в режиме макросъёмки на тёмном фоне и получится отличное фото!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356</Words>
  <PresentationFormat>Экран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10</cp:revision>
  <dcterms:modified xsi:type="dcterms:W3CDTF">2023-02-20T10:30:24Z</dcterms:modified>
</cp:coreProperties>
</file>