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818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88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566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3581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316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93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586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741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25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642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724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486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35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04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10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080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7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A8B2D-E8BB-48E2-98E2-1B8568E53F4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11D6-3A76-4934-AB83-4A903DF00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0429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168" y="2097088"/>
            <a:ext cx="2963243" cy="4234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0572">
            <a:off x="1118685" y="685056"/>
            <a:ext cx="5915425" cy="39485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9579">
            <a:off x="5214857" y="4794090"/>
            <a:ext cx="1759110" cy="175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23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99" y="175271"/>
            <a:ext cx="4207814" cy="2803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4" y="3768436"/>
            <a:ext cx="4594424" cy="29266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070" y="3247540"/>
            <a:ext cx="4067956" cy="34475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799" y="175271"/>
            <a:ext cx="4373227" cy="2944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731" y="1879605"/>
            <a:ext cx="4668214" cy="3221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3314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269" r="1" b="17276"/>
          <a:stretch/>
        </p:blipFill>
        <p:spPr>
          <a:xfrm>
            <a:off x="3276070" y="3858914"/>
            <a:ext cx="4722282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74" y="190798"/>
            <a:ext cx="4807762" cy="324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618" y="190798"/>
            <a:ext cx="5215082" cy="347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1538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413" y="1708636"/>
            <a:ext cx="6156074" cy="3288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37" y="1708636"/>
            <a:ext cx="5084756" cy="3389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421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744" y="618518"/>
            <a:ext cx="3220543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02" y="618518"/>
            <a:ext cx="214312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9" r="21898"/>
          <a:stretch/>
        </p:blipFill>
        <p:spPr>
          <a:xfrm>
            <a:off x="8686800" y="544916"/>
            <a:ext cx="2507673" cy="22167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327" y="3448713"/>
            <a:ext cx="5651473" cy="31789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трелка вправо 8"/>
          <p:cNvSpPr/>
          <p:nvPr/>
        </p:nvSpPr>
        <p:spPr>
          <a:xfrm>
            <a:off x="2624117" y="1299987"/>
            <a:ext cx="1274619" cy="706581"/>
          </a:xfrm>
          <a:prstGeom prst="rightArrow">
            <a:avLst/>
          </a:prstGeom>
          <a:solidFill>
            <a:schemeClr val="tx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1177" y="1272245"/>
            <a:ext cx="1298561" cy="7620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8360467">
            <a:off x="8778328" y="3166307"/>
            <a:ext cx="12985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67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132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4</cp:revision>
  <dcterms:created xsi:type="dcterms:W3CDTF">2023-02-06T06:37:22Z</dcterms:created>
  <dcterms:modified xsi:type="dcterms:W3CDTF">2023-02-06T09:17:09Z</dcterms:modified>
</cp:coreProperties>
</file>