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5" r:id="rId2"/>
    <p:sldId id="309" r:id="rId3"/>
    <p:sldId id="305" r:id="rId4"/>
    <p:sldId id="280" r:id="rId5"/>
    <p:sldId id="311" r:id="rId6"/>
    <p:sldId id="310" r:id="rId7"/>
    <p:sldId id="312" r:id="rId8"/>
    <p:sldId id="313" r:id="rId9"/>
    <p:sldId id="314" r:id="rId10"/>
    <p:sldId id="30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03887-282C-49F9-9B6F-4F6EA5F382C8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597C9-889F-44A1-987D-D21BB9EB2D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335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597C9-889F-44A1-987D-D21BB9EB2D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831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60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44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32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10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060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364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322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71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74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98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66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05C33-36C5-48C6-BAC8-311E614061CD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08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иринка садик 150313\фоны\1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192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68" y="1412776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</a:t>
            </a:r>
            <a:endParaRPr lang="ru-RU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Времена года»</a:t>
            </a:r>
          </a:p>
          <a:p>
            <a:pPr algn="ctr"/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-28095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8000"/>
                </a:solidFill>
                <a:latin typeface="Arial Black" panose="020B0A04020102020204" pitchFamily="34" charset="0"/>
              </a:rPr>
              <a:t>МБДОУ Б-детский сад «Светлячок» Благовещенского района</a:t>
            </a:r>
          </a:p>
          <a:p>
            <a:pPr algn="ctr"/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367644" y="5283696"/>
            <a:ext cx="6408712" cy="99060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7200" dirty="0" smtClean="0">
                <a:ln>
                  <a:solidFill>
                    <a:schemeClr val="tx1"/>
                  </a:solidFill>
                </a:ln>
                <a:solidFill>
                  <a:srgbClr val="008000"/>
                </a:solidFill>
                <a:latin typeface="Arial Black" panose="020B0A04020102020204" pitchFamily="34" charset="0"/>
              </a:rPr>
              <a:t>Автор: </a:t>
            </a:r>
          </a:p>
          <a:p>
            <a:pPr marL="0" indent="0" algn="ctr">
              <a:buNone/>
            </a:pPr>
            <a:r>
              <a:rPr lang="ru-RU" sz="7200" dirty="0" smtClean="0">
                <a:ln>
                  <a:solidFill>
                    <a:schemeClr val="tx1"/>
                  </a:solidFill>
                </a:ln>
                <a:solidFill>
                  <a:srgbClr val="008000"/>
                </a:solidFill>
                <a:latin typeface="Arial Black" panose="020B0A04020102020204" pitchFamily="34" charset="0"/>
              </a:rPr>
              <a:t>Силюкова Ю.А., воспитатель </a:t>
            </a:r>
          </a:p>
          <a:p>
            <a:pPr marL="0" indent="0" algn="ctr">
              <a:buNone/>
            </a:pPr>
            <a:r>
              <a:rPr lang="ru-RU" sz="7200" dirty="0" smtClean="0">
                <a:ln>
                  <a:solidFill>
                    <a:schemeClr val="tx1"/>
                  </a:solidFill>
                </a:ln>
                <a:solidFill>
                  <a:srgbClr val="008000"/>
                </a:solidFill>
                <a:latin typeface="Arial Black" panose="020B0A04020102020204" pitchFamily="34" charset="0"/>
              </a:rPr>
              <a:t>МБДОУ Б - детского сада «Светлячок»</a:t>
            </a:r>
          </a:p>
          <a:p>
            <a:endParaRPr lang="ru-RU" dirty="0"/>
          </a:p>
        </p:txBody>
      </p:sp>
      <p:pic>
        <p:nvPicPr>
          <p:cNvPr id="2050" name="Picture 2" descr="D:\Галкина\КОНКУРСЫ\2019 конкурсы\Лэпбук  конк РФ\отправить на конкурс\Силюкова Ю.А Времена года\Силюкова ЮС (4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458" y="3397348"/>
            <a:ext cx="4797083" cy="1719776"/>
          </a:xfrm>
          <a:prstGeom prst="rect">
            <a:avLst/>
          </a:prstGeom>
          <a:ln w="57150"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2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392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158" y="2571744"/>
            <a:ext cx="834388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90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7938"/>
            <a:ext cx="91392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33378" y="1223889"/>
            <a:ext cx="53246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«Мир, окружающий ребенка – это, прежде всего мир природы, с безграничным богатством явлений, с неисчерпаемой красотой. Здесь, в природе, вечный источник детского разума»</a:t>
            </a:r>
          </a:p>
          <a:p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                                                                                                                 В. Сухомлинский.</a:t>
            </a:r>
          </a:p>
        </p:txBody>
      </p:sp>
    </p:spTree>
    <p:extLst>
      <p:ext uri="{BB962C8B-B14F-4D97-AF65-F5344CB8AC3E}">
        <p14:creationId xmlns:p14="http://schemas.microsoft.com/office/powerpoint/2010/main" val="35311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36" y="-99392"/>
            <a:ext cx="91392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646356"/>
            <a:ext cx="861112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и расширить знания детей о временах года.</a:t>
            </a:r>
          </a:p>
          <a:p>
            <a:endParaRPr lang="ru-RU" sz="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endParaRPr lang="ru-RU" sz="800" b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обобщить и систематизировать знания детей о чередовании времен года и их признаках;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умение устанавливать причинно - следственные связи между природными явлениями;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систематизировать знания о взаимодействии живой и неживой природы;</a:t>
            </a:r>
          </a:p>
        </p:txBody>
      </p:sp>
      <p:pic>
        <p:nvPicPr>
          <p:cNvPr id="4" name="Picture 4" descr="G:\Лепбук\image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1340" y="3140968"/>
            <a:ext cx="4221983" cy="32835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47441" y="351372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внимание, мышление;</a:t>
            </a:r>
          </a:p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активизировать речевые навыки;</a:t>
            </a:r>
          </a:p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наблюдательность;</a:t>
            </a:r>
          </a:p>
          <a:p>
            <a:pPr algn="just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прекрасного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8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456" cy="684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56074" y="1609191"/>
            <a:ext cx="5284907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ОСЕНЬ</a:t>
            </a:r>
          </a:p>
          <a:p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«Признаки осени»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Календарь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«12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«Учись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играя»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Кроссворд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«Осень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Дидактическая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«Готовимся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   зиме»</a:t>
            </a:r>
          </a:p>
          <a:p>
            <a:pPr>
              <a:buFontTx/>
              <a:buChar char="-"/>
            </a:pP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D:\Галкина\КОНКУРСЫ\2019 конкурсы\Лэпбук  конк РФ\отправить на конкурс\Силюкова Ю.А Времена года\Силюкова ЮС (4) -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98" y="1124744"/>
            <a:ext cx="3154953" cy="5169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59644" y="388592"/>
            <a:ext cx="6487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«Времена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года» </a:t>
            </a:r>
          </a:p>
        </p:txBody>
      </p:sp>
    </p:spTree>
    <p:extLst>
      <p:ext uri="{BB962C8B-B14F-4D97-AF65-F5344CB8AC3E}">
        <p14:creationId xmlns:p14="http://schemas.microsoft.com/office/powerpoint/2010/main" val="230220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456" cy="684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6587" y="1072767"/>
            <a:ext cx="835741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ЗИМА</a:t>
            </a:r>
          </a:p>
          <a:p>
            <a:endParaRPr lang="ru-RU" sz="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«Признаки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зимы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Дидактическая 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«Наряди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Сережу»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«Учись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играя»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Кроссворд «Зима»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Дидактическая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Зимующие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Tx/>
              <a:buChar char="-"/>
            </a:pP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59644" y="388592"/>
            <a:ext cx="6487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«Времена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года» </a:t>
            </a:r>
          </a:p>
        </p:txBody>
      </p:sp>
      <p:pic>
        <p:nvPicPr>
          <p:cNvPr id="7" name="Picture 2" descr="D:\Галкина\КОНКУРСЫ\2019 конкурсы\Лэпбук  конк РФ\отправить на конкурс\Силюкова Ю.А Времена года\Силюкова ЮС (4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183" y="3573016"/>
            <a:ext cx="5299233" cy="2985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7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456" cy="684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00376" y="1700808"/>
            <a:ext cx="528490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ВЕСНА</a:t>
            </a:r>
          </a:p>
          <a:p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«Признаки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весны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Кроссворд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«ВЕСНА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«Учись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играя»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«Перелетные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птицы»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«Найди пару»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аскраски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59644" y="388592"/>
            <a:ext cx="6487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«Времена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года» </a:t>
            </a:r>
          </a:p>
        </p:txBody>
      </p:sp>
      <p:pic>
        <p:nvPicPr>
          <p:cNvPr id="3074" name="Picture 2" descr="D:\Галкина\КОНКУРСЫ\2019 конкурсы\Лэпбук  конк РФ\отправить на конкурс\Силюкова Ю.А Времена года\Силюкова ЮС (3) -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712230" cy="4970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68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0" y="0"/>
            <a:ext cx="9139456" cy="684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642" y="1489792"/>
            <a:ext cx="5284907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ЛЕТО</a:t>
            </a:r>
          </a:p>
          <a:p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«Признаки лета»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Кроссворд « ЛЕТО»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«Учись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играя»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«Сложи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картинку»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«Загадки»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«Пословицы»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59644" y="388592"/>
            <a:ext cx="6487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«Времена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года» </a:t>
            </a:r>
          </a:p>
        </p:txBody>
      </p:sp>
      <p:pic>
        <p:nvPicPr>
          <p:cNvPr id="7" name="Picture 2" descr="D:\Галкина\КОНКУРСЫ\2019 конкурсы\Лэпбук  конк РФ\отправить на конкурс\Силюкова Ю.А Времена года\Силюкова ЮС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285" y="1514657"/>
            <a:ext cx="3751429" cy="4849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49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0" y="0"/>
            <a:ext cx="9139456" cy="684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09125" y="388592"/>
            <a:ext cx="41881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«Времена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года» </a:t>
            </a:r>
          </a:p>
        </p:txBody>
      </p:sp>
      <p:pic>
        <p:nvPicPr>
          <p:cNvPr id="9" name="Picture 5" descr="G:\Лепбук\image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1237" y="3398532"/>
            <a:ext cx="3643338" cy="3143272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G:\Лепбук\image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268760"/>
            <a:ext cx="4279132" cy="3387646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 descr="D:\Галкина\КОНКУРСЫ\2019 конкурсы\Лэпбук  конк РФ\отправить на конкурс\Силюкова Ю.А Времена года\Силюкова ЮС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593" y="1124744"/>
            <a:ext cx="3096344" cy="2064228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G:\Лепбук\image (5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15616" y="4373408"/>
            <a:ext cx="3015776" cy="2345427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82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7938"/>
            <a:ext cx="91392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33378" y="1223889"/>
            <a:ext cx="53246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4513" y="2132856"/>
            <a:ext cx="7200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Развитие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 активности   детей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Удовлетворение 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 детей в общении и совместной деятельности со взрослым или другими детьми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ru-RU" sz="8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психических процессов: мышления, внимания, памяти, речи; коммуникативных навыков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 среды  группы новым эффективным пособием.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3698" y="1243705"/>
            <a:ext cx="9018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жидаемый результат использования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«Времена года»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65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321</Words>
  <Application>Microsoft Office PowerPoint</Application>
  <PresentationFormat>Экран (4:3)</PresentationFormat>
  <Paragraphs>71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Иринка</dc:creator>
  <cp:lastModifiedBy>vip</cp:lastModifiedBy>
  <cp:revision>95</cp:revision>
  <dcterms:created xsi:type="dcterms:W3CDTF">2013-08-07T06:07:39Z</dcterms:created>
  <dcterms:modified xsi:type="dcterms:W3CDTF">2023-02-17T01:56:05Z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301029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