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61" r:id="rId5"/>
    <p:sldId id="263" r:id="rId6"/>
    <p:sldId id="267" r:id="rId7"/>
    <p:sldId id="264" r:id="rId8"/>
    <p:sldId id="258" r:id="rId9"/>
    <p:sldId id="269" r:id="rId10"/>
    <p:sldId id="266" r:id="rId11"/>
    <p:sldId id="268" r:id="rId12"/>
    <p:sldId id="270" r:id="rId13"/>
    <p:sldId id="271" r:id="rId14"/>
    <p:sldId id="272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42AC223-32ED-4B86-91A9-5CB09CAEDCA1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E4468B-D6C2-4D9C-92C1-6402E5025A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0.xml"/><Relationship Id="rId7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slide" Target="slide9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3571876"/>
            <a:ext cx="3771904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студентка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группы ПНК-3.1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Пичугина Александра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Математическая разминка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(3 </a:t>
            </a:r>
            <a:r>
              <a:rPr lang="ru-RU" dirty="0" smtClean="0">
                <a:solidFill>
                  <a:srgbClr val="C00000"/>
                </a:solidFill>
              </a:rPr>
              <a:t>класс)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22/03/11/s_622b3cb729e1b/phpa0n7l9_Natem_html_c80c29dbcf87db5d.jpg"/>
          <p:cNvPicPr>
            <a:picLocks noChangeAspect="1" noChangeArrowheads="1"/>
          </p:cNvPicPr>
          <p:nvPr/>
        </p:nvPicPr>
        <p:blipFill>
          <a:blip r:embed="rId2"/>
          <a:srcRect l="6122" t="53878" r="4489" b="28163"/>
          <a:stretch>
            <a:fillRect/>
          </a:stretch>
        </p:blipFill>
        <p:spPr bwMode="auto">
          <a:xfrm>
            <a:off x="1857356" y="3071810"/>
            <a:ext cx="7111328" cy="10715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714356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4.Решите цепочку примеров и запишите ответ.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phonoteka.org/uploads/posts/2021-05/1620824024_8-phonoteka_org-p-fon-dlya-prezentatsii-s-umnoi-sovoi-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286124"/>
            <a:ext cx="1894987" cy="1285884"/>
          </a:xfrm>
          <a:prstGeom prst="rect">
            <a:avLst/>
          </a:prstGeom>
          <a:noFill/>
        </p:spPr>
      </p:pic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571480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Решите задачу и запишите ответ.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2214554"/>
            <a:ext cx="40719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 трем зайчатам в час обеда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Прискакали три соседа.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огороде зайцы сели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по семь морковок съели.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Кто считать, ребята, ловок,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Сколько съедено морковок?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AutoShape 3" descr="https://st2.depositphotos.com/1967477/7245/v/950/depositphotos_72456753-stock-illustration-cartoon-rabbit-holding-a-carro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7" name="AutoShape 5" descr="https://st2.depositphotos.com/1967477/7245/v/950/depositphotos_72456753-stock-illustration-cartoon-rabbit-holding-a-carro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9" name="Picture 7" descr="https://img.freepik.com/premium-vector/happy-rabbit-holding-carrot_29190-172.jpg?w=2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00174"/>
            <a:ext cx="2859735" cy="3007082"/>
          </a:xfrm>
          <a:prstGeom prst="rect">
            <a:avLst/>
          </a:prstGeom>
          <a:noFill/>
        </p:spPr>
      </p:pic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Запишите количество примеров с одинаковыми ответами.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1571612"/>
            <a:ext cx="15001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3*9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13+15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39-14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41-14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19+7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flomaster.club/uploads/posts/2021-11/1635888736_2-flomaster-club-p-dumayushchii-chelovek-narisovannii-krasivi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928802"/>
            <a:ext cx="4000468" cy="4000468"/>
          </a:xfrm>
          <a:prstGeom prst="rect">
            <a:avLst/>
          </a:prstGeom>
          <a:noFill/>
        </p:spPr>
      </p:pic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1142984"/>
            <a:ext cx="46434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Задумайте число. Прибавьте к нему 14.  К результату прибавьте 6. Затем вычтите задуманное число. Запишите число, которое у вас получилось.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media.istockphoto.com/vectors/professor-owl-vector-id174434685?s=612x6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28736"/>
            <a:ext cx="1973088" cy="3186095"/>
          </a:xfrm>
          <a:prstGeom prst="rect">
            <a:avLst/>
          </a:prstGeom>
          <a:noFill/>
        </p:spPr>
      </p:pic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07.fotocdn.net/s116/3a66c089b557f0e5/public_pin_l/26348968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667500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8501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Какое число скрывается под знаком вопроса?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Ответы к математическому диктанту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14298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1714488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18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2857496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3429000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42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2285992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496" y="4000504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6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5143512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4572008"/>
            <a:ext cx="1071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7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20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https://3.bp.blogspot.com/-YLbwAS7-TWU/Vv5iqNPmeRI/AAAAAAAADek/2lD3UHi4oWkA9SYegqLFWChy9ZMGl-GtQ/s1600/20081105112727%2521Ole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https://3.bp.blogspot.com/-YLbwAS7-TWU/Vv5iqNPmeRI/AAAAAAAADek/2lD3UHi4oWkA9SYegqLFWChy9ZMGl-GtQ/s1600/20081105112727%2521Olen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4" name="AutoShape 6" descr="https://3.bp.blogspot.com/-YLbwAS7-TWU/Vv5iqNPmeRI/AAAAAAAADek/2lD3UHi4oWkA9SYegqLFWChy9ZMGl-GtQ/s1600/20081105112727%2521Olen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8" name="Picture 10" descr="https://fs.znanio.ru/d5af0e/7f/db/b2b9e34dcc6dd942447d2803a1a48df3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655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pickimage.ru/wp-content/uploads/images/detskie/onthestand/nastend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1309649" cy="124416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428604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Решите цепочку примеров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0" name="Picture 6" descr="https://myslide.ru/documents_2/34c7801d71276d2308d5c0325ba202e5/img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BFFFF"/>
              </a:clrFrom>
              <a:clrTo>
                <a:srgbClr val="DBFFFF">
                  <a:alpha val="0"/>
                </a:srgbClr>
              </a:clrTo>
            </a:clrChange>
            <a:lum contrast="20000"/>
          </a:blip>
          <a:srcRect l="2830" t="18274" r="2357" b="67505"/>
          <a:stretch>
            <a:fillRect/>
          </a:stretch>
        </p:blipFill>
        <p:spPr bwMode="auto">
          <a:xfrm>
            <a:off x="1643042" y="2643182"/>
            <a:ext cx="6985478" cy="7858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71802" y="278605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2786058"/>
            <a:ext cx="500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2786058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2786058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6710" y="2714620"/>
            <a:ext cx="642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theslide.ru/img/thumbs/3fbeec652dcee4546906dddce4e5d429-800x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9F0FE"/>
              </a:clrFrom>
              <a:clrTo>
                <a:srgbClr val="D9F0FE">
                  <a:alpha val="0"/>
                </a:srgbClr>
              </a:clrTo>
            </a:clrChange>
            <a:lum contrast="20000"/>
          </a:blip>
          <a:srcRect l="8929" t="18156" r="21741" b="18947"/>
          <a:stretch>
            <a:fillRect/>
          </a:stretch>
        </p:blipFill>
        <p:spPr bwMode="auto">
          <a:xfrm>
            <a:off x="1285852" y="928670"/>
            <a:ext cx="6143668" cy="418022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42852"/>
            <a:ext cx="6429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Расшифруйте слово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521495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Ответ: дружба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1500174"/>
            <a:ext cx="25003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23+(11-7)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32-(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5-11)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27+(13-9)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-(10+3)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34+(19-14)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42852"/>
            <a:ext cx="885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Соедините выражения с их значениями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1500174"/>
            <a:ext cx="7143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31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39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endCxn id="7" idx="1"/>
          </p:cNvCxnSpPr>
          <p:nvPr/>
        </p:nvCxnSpPr>
        <p:spPr>
          <a:xfrm>
            <a:off x="3286116" y="1785926"/>
            <a:ext cx="3214710" cy="16994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357554" y="2714620"/>
            <a:ext cx="3286148" cy="25003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286116" y="1785926"/>
            <a:ext cx="3286148" cy="1714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286116" y="4357694"/>
            <a:ext cx="328614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428992" y="2643182"/>
            <a:ext cx="3143272" cy="2571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erpantin.serpuhov.biz/wp-content/uploads/2019/03/Vychislite-po-tablice.12.03.19.jpg"/>
          <p:cNvPicPr>
            <a:picLocks noChangeAspect="1" noChangeArrowheads="1"/>
          </p:cNvPicPr>
          <p:nvPr/>
        </p:nvPicPr>
        <p:blipFill>
          <a:blip r:embed="rId2"/>
          <a:srcRect t="52239" r="26611"/>
          <a:stretch>
            <a:fillRect/>
          </a:stretch>
        </p:blipFill>
        <p:spPr bwMode="auto">
          <a:xfrm>
            <a:off x="2714612" y="1785926"/>
            <a:ext cx="5857916" cy="27431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428604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Заполните таблицу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sun9-40.userapi.com/impf/c846220/v846220357/b0dd6/uH_tsrMltw8.jpg?size=1210x1600&amp;quality=96&amp;sign=b80cb3dcfeaaad4719c44dd73ee3be81&amp;c_uniq_tag=9q9-Qg57Ya_odMTAgJbkswD0uyZ_PjVCs2A4ecJUaXQ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2179603" cy="288211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200024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58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57884" y="278605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15206" y="278605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357187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8148" y="357187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theslide.ru/img/thumbs/f45a3cf1ed90414e94c6a2ccbf67cdb5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35759"/>
            <a:ext cx="9191679" cy="6893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71546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1.Первый множитель 7, произведение равно 63. Чему равен второй множитель?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s://i.pinimg.com/originals/01/a2/49/01a249061c3b06a11b0612241db86f0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35" y="571480"/>
            <a:ext cx="4071965" cy="407196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28596" y="3286124"/>
            <a:ext cx="5286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Делитель равен разности 11 и 8, частное равно 6. Найдите делимое.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>
            <a:hlinkClick r:id="rId3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14422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вазе было 20 конфет. Сначала Валя съела несколько конфет, а затем Юра съел 4 конфеты. После этого в вазе осталось 13 конфет. Сколько конфет съела Валя?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480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Решите задачу и запишите ответ.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purmix.ru/images/uroki/karand/produkty_pitaniya/kak-narisovat-konfety-v-vaze-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1000100" y="3071810"/>
            <a:ext cx="2286016" cy="2057414"/>
          </a:xfrm>
          <a:prstGeom prst="rect">
            <a:avLst/>
          </a:prstGeom>
          <a:noFill/>
        </p:spPr>
      </p:pic>
      <p:sp>
        <p:nvSpPr>
          <p:cNvPr id="24582" name="AutoShape 6" descr="https://cdn.culture.ru/images/8e36d298-fe4f-5cf0-8c0a-86b10ea6a8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s://cdn.culture.ru/images/8e36d298-fe4f-5cf0-8c0a-86b10ea6a83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6" name="Picture 10" descr="https://e7.pngegg.com/pngimages/503/267/png-clipart-lollipop-candy-child-take-candy-child-child-peopl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857496"/>
            <a:ext cx="3648044" cy="2813048"/>
          </a:xfrm>
          <a:prstGeom prst="rect">
            <a:avLst/>
          </a:prstGeom>
          <a:noFill/>
        </p:spPr>
      </p:pic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8215338" y="5857892"/>
            <a:ext cx="642942" cy="4286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252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Математическая разминка  (3 класс)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разминка  (2 класс)</dc:title>
  <dc:creator>Acer</dc:creator>
  <cp:lastModifiedBy>User</cp:lastModifiedBy>
  <cp:revision>33</cp:revision>
  <dcterms:created xsi:type="dcterms:W3CDTF">2023-01-11T17:37:19Z</dcterms:created>
  <dcterms:modified xsi:type="dcterms:W3CDTF">2023-01-31T13:00:38Z</dcterms:modified>
</cp:coreProperties>
</file>