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49EE45-B32A-4322-9D27-4FCBF489C7F3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06F68A-FCA1-4C1A-81E4-D1B73DE08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broni.pl/foto_news/1_x7877.jpg" TargetMode="External"/><Relationship Id="rId3" Type="http://schemas.openxmlformats.org/officeDocument/2006/relationships/hyperlink" Target="http://torrent.newline.dn.ua/torrents/images/39401.jpg" TargetMode="External"/><Relationship Id="rId7" Type="http://schemas.openxmlformats.org/officeDocument/2006/relationships/hyperlink" Target="http://s40.radikal.ru/i088/1108/25/7af4e54c6633.png" TargetMode="External"/><Relationship Id="rId2" Type="http://schemas.openxmlformats.org/officeDocument/2006/relationships/hyperlink" Target="http://kartiny.ucoz.ru/_ph/137/31695945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ngs.ru/news/preview/737577af611ea55c6ea46b606f44764b0e746ec7_500.jpg" TargetMode="External"/><Relationship Id="rId5" Type="http://schemas.openxmlformats.org/officeDocument/2006/relationships/hyperlink" Target="http://www.beresta.by/wp-content/uploads/2011/06/82297298.jpg" TargetMode="External"/><Relationship Id="rId4" Type="http://schemas.openxmlformats.org/officeDocument/2006/relationships/hyperlink" Target="http://www.vbratske.ru/i/bratsk_news/13087049967568.jpg" TargetMode="External"/><Relationship Id="rId9" Type="http://schemas.openxmlformats.org/officeDocument/2006/relationships/hyperlink" Target="http://img1.liveinternet.ru/images/attach/c/2/70/284/70284966_0_5b697_ec4c73e8_XL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.ruvr.ru/2010/05/11/1239827083/RIA-582224-Preview.jpg" TargetMode="External"/><Relationship Id="rId3" Type="http://schemas.openxmlformats.org/officeDocument/2006/relationships/hyperlink" Target="http://900igr.net/datai/istorija/Deti-blokady/0010-011-V-Leningrade-za-vremja-blokady-pogiblo-700-000-chelovek.jpg" TargetMode="External"/><Relationship Id="rId7" Type="http://schemas.openxmlformats.org/officeDocument/2006/relationships/hyperlink" Target="http://jo-jo.ru/uploads/posts/2013-05/1367911436_war_womans_04.jpg" TargetMode="External"/><Relationship Id="rId2" Type="http://schemas.openxmlformats.org/officeDocument/2006/relationships/hyperlink" Target="http://img15.nnm.ru/a/f/c/b/6/4d733978f33d8494ce5a55a048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ihi.ru/pics/2010/03/25/1991.jpg" TargetMode="External"/><Relationship Id="rId5" Type="http://schemas.openxmlformats.org/officeDocument/2006/relationships/hyperlink" Target="http://www.168.ru/files/news/full/1359379036.jpg" TargetMode="External"/><Relationship Id="rId10" Type="http://schemas.openxmlformats.org/officeDocument/2006/relationships/hyperlink" Target="http://ic.pics.livejournal.com/yoley/9921562/9140/9140_900.jpg" TargetMode="External"/><Relationship Id="rId4" Type="http://schemas.openxmlformats.org/officeDocument/2006/relationships/hyperlink" Target="http://tms.ystu.ru/111421548%20%5b80%5d.jpg" TargetMode="External"/><Relationship Id="rId9" Type="http://schemas.openxmlformats.org/officeDocument/2006/relationships/hyperlink" Target="http://2worldwar.at.ua/_ph/1/2/965623059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franuk.com/images/stories/news/2011/05/246564.jpg" TargetMode="External"/><Relationship Id="rId2" Type="http://schemas.openxmlformats.org/officeDocument/2006/relationships/hyperlink" Target="http://s2.hostingkartinok.com/uploads/images/2013/05/123a131c3766e0fc08e34bcb773eed5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olitsa.ee/photos/b/10651.jpg" TargetMode="External"/><Relationship Id="rId5" Type="http://schemas.openxmlformats.org/officeDocument/2006/relationships/hyperlink" Target="http://www.fap.ru/trans/12770/photo_12805.JPG" TargetMode="External"/><Relationship Id="rId4" Type="http://schemas.openxmlformats.org/officeDocument/2006/relationships/hyperlink" Target="http://about.kz/images_store/image_2f10841ddb826354c2d4784a1e2b31554a99dd80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597666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Нравственно- патриотический проект «Я помню…Я горжусь!»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" name="Picture 3" descr="C:\Users\admin\Desktop\презинтация\Картинки\победа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6480720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43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На привале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презинтация\Картинки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136904" cy="52937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14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Три танкиста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dmin\Desktop\презинтация\Картинки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8208911" cy="50405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604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презинтация\Картинки\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7512"/>
            <a:ext cx="8280920" cy="5867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9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Могила неизвестного солдата</a:t>
            </a:r>
            <a:endParaRPr lang="ru-RU"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dmin\Desktop\презинтация\Картинки\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3457"/>
            <a:ext cx="8424936" cy="48214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65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9 мая 1945 года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dmin\Desktop\презинтация\Картинки\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640960" cy="53285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9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dmin\Desktop\презинтация\Картинки\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15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9 мая -</a:t>
            </a:r>
            <a:r>
              <a:rPr lang="ru-RU" sz="4000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 всенародный </a:t>
            </a:r>
            <a:br>
              <a:rPr lang="ru-RU" sz="4000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День </a:t>
            </a:r>
            <a:r>
              <a:rPr lang="ru-RU" sz="400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Победы!</a:t>
            </a:r>
            <a:br>
              <a:rPr lang="ru-RU" sz="4000" dirty="0"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</a:br>
            <a:endParaRPr lang="ru-RU"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 descr="C:\Users\admin\Desktop\презинтация\Картинки\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7366"/>
            <a:ext cx="8280920" cy="5299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34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ммммммм</a:t>
            </a:r>
            <a:endParaRPr lang="ru-RU" dirty="0"/>
          </a:p>
        </p:txBody>
      </p:sp>
      <p:pic>
        <p:nvPicPr>
          <p:cNvPr id="3074" name="Picture 2" descr="C:\Users\admin\Desktop\презинтация\Картинки\ветер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9" y="288808"/>
            <a:ext cx="4295090" cy="2801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презинтация\Картинки\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4336"/>
            <a:ext cx="4356088" cy="5804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презинтация\Картинки\ветеран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9" y="3717032"/>
            <a:ext cx="4349801" cy="2896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885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dmin\Desktop\презинтация\Картинки\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57554" cy="6045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049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1 слайд   Изображение «»С днем победы»</a:t>
            </a:r>
          </a:p>
          <a:p>
            <a:r>
              <a:rPr lang="en-US" sz="1600" dirty="0">
                <a:hlinkClick r:id="rId2"/>
              </a:rPr>
              <a:t>http://kartiny.ucoz.ru</a:t>
            </a:r>
            <a:r>
              <a:rPr lang="en-US" sz="1600">
                <a:hlinkClick r:id="rId2"/>
              </a:rPr>
              <a:t>/_</a:t>
            </a:r>
            <a:r>
              <a:rPr lang="en-US" sz="1600" smtClean="0">
                <a:hlinkClick r:id="rId2"/>
              </a:rPr>
              <a:t>ph/137/316959452.jpg</a:t>
            </a:r>
            <a:endParaRPr lang="ru-RU" sz="1600" b="1" dirty="0" smtClean="0"/>
          </a:p>
          <a:p>
            <a:r>
              <a:rPr lang="ru-RU" sz="1600" b="1" dirty="0" smtClean="0"/>
              <a:t>2 слайд Изображение открытки 9 мая </a:t>
            </a:r>
            <a:r>
              <a:rPr lang="ru-RU" sz="1600" b="1" dirty="0" smtClean="0">
                <a:hlinkClick r:id="rId3"/>
              </a:rPr>
              <a:t>«</a:t>
            </a: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://torrent.newline.dn.ua/torrents/images/39401.jpg</a:t>
            </a:r>
            <a:endParaRPr lang="en-US" sz="1600" dirty="0"/>
          </a:p>
          <a:p>
            <a:r>
              <a:rPr lang="ru-RU" sz="1600" b="1" dirty="0" smtClean="0"/>
              <a:t>3 слайд Изображение немецких самолетов </a:t>
            </a:r>
            <a:r>
              <a:rPr lang="en-US" sz="1600" dirty="0" smtClean="0">
                <a:hlinkClick r:id="rId4"/>
              </a:rPr>
              <a:t>http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www.vbratske.ru/i/bratsk_news/13087049967568.jpg</a:t>
            </a:r>
            <a:endParaRPr lang="ru-RU" sz="1600" dirty="0" smtClean="0"/>
          </a:p>
          <a:p>
            <a:r>
              <a:rPr lang="ru-RU" sz="1600" b="1" dirty="0" smtClean="0"/>
              <a:t>4 слайд Изображение солдата с надписью «Вставай страна огромная»  </a:t>
            </a:r>
            <a:r>
              <a:rPr lang="en-US" sz="1600" dirty="0" smtClean="0">
                <a:hlinkClick r:id="rId5"/>
              </a:rPr>
              <a:t>http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www.beresta.by/wp-content/uploads/2011/06/82297298.jpg</a:t>
            </a:r>
            <a:endParaRPr lang="ru-RU" sz="1600" dirty="0" smtClean="0"/>
          </a:p>
          <a:p>
            <a:r>
              <a:rPr lang="ru-RU" sz="1600" b="1" dirty="0" smtClean="0"/>
              <a:t>5 слайд Изображение плаката «Родина мать зовет» </a:t>
            </a:r>
            <a:r>
              <a:rPr lang="en-US" sz="1600" dirty="0" smtClean="0">
                <a:hlinkClick r:id="rId6"/>
              </a:rPr>
              <a:t>http</a:t>
            </a:r>
            <a:r>
              <a:rPr lang="en-US" sz="1600" dirty="0">
                <a:hlinkClick r:id="rId6"/>
              </a:rPr>
              <a:t>://static.ngs.ru/news/preview/737577af611ea55c6ea46b606f44764b0e746ec7_500.jpg</a:t>
            </a:r>
            <a:endParaRPr lang="en-US" sz="1600" dirty="0"/>
          </a:p>
          <a:p>
            <a:r>
              <a:rPr lang="ru-RU" sz="1600" b="1" dirty="0" smtClean="0"/>
              <a:t>6 слайд Изображение Брестской крепости в 1941 г. </a:t>
            </a: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s40.radikal.ru/i088/1108/25/7af4e54c6633.png</a:t>
            </a:r>
            <a:endParaRPr lang="ru-RU" sz="1600" dirty="0" smtClean="0"/>
          </a:p>
          <a:p>
            <a:r>
              <a:rPr lang="ru-RU" sz="1600" b="1" dirty="0" smtClean="0"/>
              <a:t>7 слайд Изображение Брестской крепости после войны </a:t>
            </a:r>
          </a:p>
          <a:p>
            <a:r>
              <a:rPr lang="en-US" sz="1600" dirty="0" smtClean="0">
                <a:hlinkClick r:id="rId8"/>
              </a:rPr>
              <a:t>http</a:t>
            </a:r>
            <a:r>
              <a:rPr lang="en-US" sz="1600" dirty="0">
                <a:hlinkClick r:id="rId8"/>
              </a:rPr>
              <a:t>://www.dobroni.pl/foto_news/1_x7877.jpg</a:t>
            </a:r>
            <a:endParaRPr lang="ru-RU" sz="1600" dirty="0" smtClean="0"/>
          </a:p>
          <a:p>
            <a:r>
              <a:rPr lang="ru-RU" sz="1600" dirty="0" smtClean="0"/>
              <a:t>8 слайд Изображение дороги жизни блокадного Ленинграда </a:t>
            </a:r>
            <a:r>
              <a:rPr lang="en-US" sz="1600" dirty="0" smtClean="0">
                <a:hlinkClick r:id="rId9"/>
              </a:rPr>
              <a:t>http</a:t>
            </a:r>
            <a:r>
              <a:rPr lang="en-US" sz="1600" dirty="0">
                <a:hlinkClick r:id="rId9"/>
              </a:rPr>
              <a:t>://</a:t>
            </a:r>
            <a:r>
              <a:rPr lang="en-US" sz="1600" dirty="0" smtClean="0">
                <a:hlinkClick r:id="rId9"/>
              </a:rPr>
              <a:t>img1.liveinternet.ru/images/attach/c/2/70/284/70284966_0_5b697_ec4c73e8_XL.jpg</a:t>
            </a:r>
            <a:endParaRPr lang="ru-RU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18572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torrent.newline.dn.ua/torrents/images/394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34" y="132393"/>
            <a:ext cx="8427924" cy="6320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89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468544" y="260648"/>
            <a:ext cx="8229600" cy="47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976664"/>
          </a:xfrm>
        </p:spPr>
        <p:txBody>
          <a:bodyPr>
            <a:noAutofit/>
          </a:bodyPr>
          <a:lstStyle/>
          <a:p>
            <a:r>
              <a:rPr lang="ru-RU" sz="1800" dirty="0"/>
              <a:t>9 слайд </a:t>
            </a:r>
          </a:p>
          <a:p>
            <a:pPr marL="137160" indent="0">
              <a:buNone/>
            </a:pPr>
            <a:r>
              <a:rPr lang="ru-RU" sz="1800" dirty="0"/>
              <a:t>Изображение девочек на производстве оружия во время войны </a:t>
            </a: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img15.nnm.ru/a/f/c/b/6/4d733978f33d8494ce5a55a0481.jpg</a:t>
            </a:r>
            <a:endParaRPr lang="ru-RU" sz="1800" dirty="0" smtClean="0"/>
          </a:p>
          <a:p>
            <a:pPr marL="137160" indent="0">
              <a:buNone/>
            </a:pPr>
            <a:r>
              <a:rPr lang="ru-RU" sz="1800" dirty="0"/>
              <a:t>Изображение </a:t>
            </a:r>
            <a:r>
              <a:rPr lang="ru-RU" sz="1800" dirty="0" smtClean="0"/>
              <a:t> мальчика с автоматом</a:t>
            </a:r>
          </a:p>
          <a:p>
            <a:pPr marL="137160" indent="0">
              <a:buNone/>
            </a:pPr>
            <a:r>
              <a:rPr lang="en-US" sz="1800" dirty="0" smtClean="0">
                <a:hlinkClick r:id="rId3"/>
              </a:rPr>
              <a:t>http://900igr.net/datai/istorija/Deti-blokady/0010-011-V-Leningrade-za-vremja-blokady-pogiblo-700-000-chelovek.jpg</a:t>
            </a:r>
            <a:endParaRPr lang="ru-RU" sz="1800" dirty="0" smtClean="0"/>
          </a:p>
          <a:p>
            <a:pPr marL="137160" indent="0">
              <a:buNone/>
            </a:pPr>
            <a:r>
              <a:rPr lang="ru-RU" sz="1800" dirty="0" smtClean="0"/>
              <a:t>Изображение </a:t>
            </a:r>
            <a:r>
              <a:rPr lang="ru-RU" sz="1800" dirty="0"/>
              <a:t>девочки за токарным станком </a:t>
            </a:r>
            <a:endParaRPr lang="ru-RU" sz="1800" u="sng" dirty="0" smtClean="0"/>
          </a:p>
          <a:p>
            <a:pPr marL="137160" indent="0">
              <a:buNone/>
            </a:pPr>
            <a:r>
              <a:rPr lang="en-US" sz="1800" dirty="0">
                <a:hlinkClick r:id="rId4"/>
              </a:rPr>
              <a:t>http://tms.ystu.ru/111421548%20[80].</a:t>
            </a:r>
            <a:r>
              <a:rPr lang="en-US" sz="1800" dirty="0" smtClean="0">
                <a:hlinkClick r:id="rId4"/>
              </a:rPr>
              <a:t>jpg</a:t>
            </a:r>
            <a:endParaRPr lang="ru-RU" sz="1800" dirty="0"/>
          </a:p>
          <a:p>
            <a:r>
              <a:rPr lang="en-US" sz="1800" b="1" dirty="0"/>
              <a:t>10</a:t>
            </a:r>
            <a:r>
              <a:rPr lang="ru-RU" sz="1800" b="1" dirty="0"/>
              <a:t> слайд  Изображение солдат на привале с гармонью </a:t>
            </a:r>
            <a:r>
              <a:rPr lang="en-US" sz="1800" dirty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www.168.ru/files/news/full/1359379036.jpg</a:t>
            </a:r>
            <a:endParaRPr lang="ru-RU" sz="1800" dirty="0" smtClean="0"/>
          </a:p>
          <a:p>
            <a:r>
              <a:rPr lang="ru-RU" sz="1600" b="1" dirty="0" smtClean="0"/>
              <a:t>11 слайд Изображение трех танкистов </a:t>
            </a:r>
            <a:r>
              <a:rPr lang="en-US" sz="1600" dirty="0">
                <a:hlinkClick r:id="rId6"/>
              </a:rPr>
              <a:t>http://www.stihi.ru/pics/2010/03/25/1991.jpg</a:t>
            </a:r>
            <a:endParaRPr lang="en-US" sz="1600" dirty="0"/>
          </a:p>
          <a:p>
            <a:r>
              <a:rPr lang="ru-RU" sz="1600" dirty="0" smtClean="0"/>
              <a:t>12 слайд Изображение медсестры военного времени</a:t>
            </a:r>
          </a:p>
          <a:p>
            <a:r>
              <a:rPr lang="ru-RU" sz="1600" dirty="0" smtClean="0"/>
              <a:t> </a:t>
            </a: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jo-jo.ru/uploads/posts/2013-05/1367911436_war_womans_04.jpg</a:t>
            </a:r>
            <a:endParaRPr lang="ru-RU" sz="1600" dirty="0"/>
          </a:p>
          <a:p>
            <a:r>
              <a:rPr lang="ru-RU" sz="1600" dirty="0" smtClean="0"/>
              <a:t>13 слайд Изображение вечного огня</a:t>
            </a:r>
          </a:p>
          <a:p>
            <a:r>
              <a:rPr lang="en-US" sz="1600" dirty="0" smtClean="0">
                <a:hlinkClick r:id="rId8"/>
              </a:rPr>
              <a:t>http</a:t>
            </a:r>
            <a:r>
              <a:rPr lang="en-US" sz="1600" dirty="0">
                <a:hlinkClick r:id="rId8"/>
              </a:rPr>
              <a:t>://</a:t>
            </a:r>
            <a:r>
              <a:rPr lang="en-US" sz="1600" dirty="0" smtClean="0">
                <a:hlinkClick r:id="rId8"/>
              </a:rPr>
              <a:t>m.ruvr.ru/2010/05/11/1239827083/RIA-582224-Preview.jpg</a:t>
            </a:r>
            <a:endParaRPr lang="ru-RU" sz="1600" dirty="0" smtClean="0"/>
          </a:p>
          <a:p>
            <a:r>
              <a:rPr lang="ru-RU" sz="1600" dirty="0" smtClean="0"/>
              <a:t>14 слайд Изображение празднования победы солдатами</a:t>
            </a:r>
          </a:p>
          <a:p>
            <a:r>
              <a:rPr lang="en-US" sz="1600" dirty="0" smtClean="0">
                <a:hlinkClick r:id="rId9"/>
              </a:rPr>
              <a:t>http</a:t>
            </a:r>
            <a:r>
              <a:rPr lang="en-US" sz="1600" dirty="0">
                <a:hlinkClick r:id="rId9"/>
              </a:rPr>
              <a:t>://2worldwar.at.ua/_</a:t>
            </a:r>
            <a:r>
              <a:rPr lang="en-US" sz="1600" dirty="0" smtClean="0">
                <a:hlinkClick r:id="rId9"/>
              </a:rPr>
              <a:t>ph/1/2/965623059.jpg</a:t>
            </a:r>
            <a:endParaRPr lang="ru-RU" sz="1600" dirty="0" smtClean="0"/>
          </a:p>
          <a:p>
            <a:r>
              <a:rPr lang="ru-RU" sz="1600" dirty="0" smtClean="0"/>
              <a:t>15 слайд Изображение празднования победы </a:t>
            </a:r>
            <a:r>
              <a:rPr lang="en-US" sz="1600" dirty="0">
                <a:hlinkClick r:id="rId10"/>
              </a:rPr>
              <a:t>http://ic.pics.livejournal.com/yoley/9921562/9140/9140_900.jpg</a:t>
            </a:r>
            <a:endParaRPr lang="ru-RU" sz="1600" dirty="0" smtClean="0"/>
          </a:p>
          <a:p>
            <a:endParaRPr lang="ru-RU" sz="1600" dirty="0" smtClean="0"/>
          </a:p>
          <a:p>
            <a:pPr marL="13716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425758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r>
              <a:rPr lang="ru-RU" sz="1600" dirty="0"/>
              <a:t>16 слайд Изображение открытки С днем победы</a:t>
            </a:r>
          </a:p>
          <a:p>
            <a:r>
              <a:rPr lang="en-US" sz="1600" dirty="0">
                <a:hlinkClick r:id="rId2"/>
              </a:rPr>
              <a:t>http://s2.hostingkartinok.com/uploads/images/2013/05/123a131c3766e0fc08e34bcb773eed50.jpg</a:t>
            </a:r>
            <a:endParaRPr lang="ru-RU" sz="1600" dirty="0"/>
          </a:p>
          <a:p>
            <a:r>
              <a:rPr lang="ru-RU" sz="1600" dirty="0"/>
              <a:t>17 слайд  </a:t>
            </a:r>
          </a:p>
          <a:p>
            <a:r>
              <a:rPr lang="ru-RU" sz="1600" dirty="0"/>
              <a:t>Изображение ветерана войны</a:t>
            </a:r>
          </a:p>
          <a:p>
            <a:r>
              <a:rPr lang="en-US" sz="1600" dirty="0">
                <a:hlinkClick r:id="rId3"/>
              </a:rPr>
              <a:t>http://franuk.com/images/stories/news/2011/05/246564.jpg</a:t>
            </a:r>
            <a:endParaRPr lang="ru-RU" sz="1600" dirty="0"/>
          </a:p>
          <a:p>
            <a:r>
              <a:rPr lang="ru-RU" sz="1600" dirty="0"/>
              <a:t>Изображение двух ветеранов</a:t>
            </a:r>
          </a:p>
          <a:p>
            <a:r>
              <a:rPr lang="ru-RU" sz="1600" u="sng" dirty="0">
                <a:hlinkClick r:id="rId4"/>
              </a:rPr>
              <a:t>http://about.kz/images_store/image_2f10841ddb826354c2d4784a1e2b31554a99dd80.jpg</a:t>
            </a:r>
            <a:endParaRPr lang="ru-RU" sz="1600" dirty="0"/>
          </a:p>
          <a:p>
            <a:r>
              <a:rPr lang="ru-RU" sz="1600" dirty="0"/>
              <a:t>Изображение  </a:t>
            </a:r>
            <a:r>
              <a:rPr lang="ru-RU" sz="1600" dirty="0" smtClean="0"/>
              <a:t>ветеранов</a:t>
            </a:r>
          </a:p>
          <a:p>
            <a:r>
              <a:rPr lang="ru-RU" sz="1600" u="sng" dirty="0">
                <a:hlinkClick r:id="rId5"/>
              </a:rPr>
              <a:t>http://</a:t>
            </a:r>
            <a:r>
              <a:rPr lang="ru-RU" sz="1600" u="sng" dirty="0" smtClean="0">
                <a:hlinkClick r:id="rId5"/>
              </a:rPr>
              <a:t>www.fap.ru/trans/12770/photo_12805.JPG</a:t>
            </a:r>
            <a:endParaRPr lang="ru-RU" sz="1600" dirty="0"/>
          </a:p>
          <a:p>
            <a:r>
              <a:rPr lang="ru-RU" sz="1600" dirty="0" smtClean="0"/>
              <a:t>18 слайд</a:t>
            </a:r>
          </a:p>
          <a:p>
            <a:r>
              <a:rPr lang="ru-RU" sz="1600" dirty="0" smtClean="0"/>
              <a:t> Изображение салюта победы</a:t>
            </a:r>
          </a:p>
          <a:p>
            <a:r>
              <a:rPr lang="en-US" sz="1600" dirty="0">
                <a:hlinkClick r:id="rId6"/>
              </a:rPr>
              <a:t>http://www.stolitsa.ee/photos/b/10651.jpg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043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Начало войны</a:t>
            </a:r>
            <a:endParaRPr lang="ru-RU" b="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презинтация\Картинки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208912" cy="4752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430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презинтация\Картинки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3949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admin\Desktop\презинтация\Картинки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96944" cy="60586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14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FF00"/>
                </a:solidFill>
                <a:latin typeface="Arial Black" panose="020B0A04020102020204" pitchFamily="34" charset="0"/>
              </a:rPr>
              <a:t>Брестская крепость </a:t>
            </a:r>
            <a:br>
              <a:rPr lang="ru-RU" sz="4400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FFFF00"/>
                </a:solidFill>
                <a:latin typeface="Arial Black" panose="020B0A04020102020204" pitchFamily="34" charset="0"/>
              </a:rPr>
              <a:t>1941 год</a:t>
            </a:r>
            <a:endParaRPr lang="ru-RU" dirty="0"/>
          </a:p>
        </p:txBody>
      </p:sp>
      <p:pic>
        <p:nvPicPr>
          <p:cNvPr id="5" name="Picture 2" descr="C:\Users\admin\Desktop\презинтация\Картинки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2173287"/>
            <a:ext cx="6486525" cy="3562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презинтация\Картинки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628800"/>
            <a:ext cx="8070031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16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презинтация\Картинки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136904" cy="6003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68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Дорога жизни блокадного Ленинграда</a:t>
            </a:r>
            <a:endParaRPr lang="ru-RU" sz="4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презинтация\Картинки\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556792"/>
            <a:ext cx="8200206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96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Дети войны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Desktop\презинтация\Картинки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34" y="1225331"/>
            <a:ext cx="3798243" cy="2604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Desktop\презинтация\Картинки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25331"/>
            <a:ext cx="3555776" cy="2570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презинтация\Картинки\за ток станком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452" y="4067176"/>
            <a:ext cx="3776764" cy="24906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57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476</TotalTime>
  <Words>248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Слайд 2</vt:lpstr>
      <vt:lpstr>Начало войны</vt:lpstr>
      <vt:lpstr>Слайд 4</vt:lpstr>
      <vt:lpstr>Слайд 5</vt:lpstr>
      <vt:lpstr>Брестская крепость  1941 год</vt:lpstr>
      <vt:lpstr>Слайд 7</vt:lpstr>
      <vt:lpstr>Дорога жизни блокадного Ленинграда</vt:lpstr>
      <vt:lpstr>Дети войны</vt:lpstr>
      <vt:lpstr>На привале</vt:lpstr>
      <vt:lpstr>Три танкиста</vt:lpstr>
      <vt:lpstr>Слайд 12</vt:lpstr>
      <vt:lpstr>Могила неизвестного солдата</vt:lpstr>
      <vt:lpstr>9 мая 1945 года</vt:lpstr>
      <vt:lpstr>Слайд 15</vt:lpstr>
      <vt:lpstr>9 мая - всенародный  День Победы! </vt:lpstr>
      <vt:lpstr>Слайд 17</vt:lpstr>
      <vt:lpstr>Слайд 18</vt:lpstr>
      <vt:lpstr>Источники 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Windows User</cp:lastModifiedBy>
  <cp:revision>34</cp:revision>
  <dcterms:created xsi:type="dcterms:W3CDTF">2013-11-16T15:49:42Z</dcterms:created>
  <dcterms:modified xsi:type="dcterms:W3CDTF">2023-03-01T12:39:34Z</dcterms:modified>
</cp:coreProperties>
</file>