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9" r:id="rId7"/>
    <p:sldId id="270" r:id="rId8"/>
    <p:sldId id="264" r:id="rId9"/>
    <p:sldId id="262" r:id="rId10"/>
    <p:sldId id="265" r:id="rId11"/>
    <p:sldId id="263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ПРОЕКТ</a:t>
            </a:r>
            <a:b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«КУРИТЬ-</a:t>
            </a:r>
            <a:b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ЗДОРОВЬЮ ВРЕДИТЬ» </a:t>
            </a:r>
            <a:b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Подготовительная к школе группа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3556001"/>
            <a:ext cx="5328592" cy="147320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Воспитатель  МБДОУ </a:t>
            </a:r>
            <a:r>
              <a:rPr lang="ru-RU" b="1" dirty="0" err="1" smtClean="0">
                <a:solidFill>
                  <a:srgbClr val="002060"/>
                </a:solidFill>
                <a:latin typeface="Arial Black" pitchFamily="34" charset="0"/>
              </a:rPr>
              <a:t>д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/с 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«Снежинка» </a:t>
            </a:r>
            <a:endParaRPr lang="ru-RU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r"/>
            <a:r>
              <a:rPr lang="ru-RU" b="1" dirty="0" err="1" smtClean="0">
                <a:solidFill>
                  <a:srgbClr val="002060"/>
                </a:solidFill>
                <a:latin typeface="Arial Black" pitchFamily="34" charset="0"/>
              </a:rPr>
              <a:t>пгт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. </a:t>
            </a:r>
            <a:r>
              <a:rPr lang="ru-RU" b="1" dirty="0" err="1" smtClean="0">
                <a:solidFill>
                  <a:srgbClr val="002060"/>
                </a:solidFill>
                <a:latin typeface="Arial Black" pitchFamily="34" charset="0"/>
              </a:rPr>
              <a:t>Игрим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endParaRPr lang="ru-RU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r"/>
            <a:r>
              <a:rPr lang="ru-RU" b="1" dirty="0" err="1" smtClean="0">
                <a:solidFill>
                  <a:srgbClr val="002060"/>
                </a:solidFill>
                <a:latin typeface="Arial Black" pitchFamily="34" charset="0"/>
              </a:rPr>
              <a:t>Зорькина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 Наталья Николаевна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2" descr="C:\Users\ОСИПОВА\Desktop\Гущина И.Н\КУРЕНИЕ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696" y="3436661"/>
            <a:ext cx="381822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7518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СИПОВА\Desktop\Гущина И.Н\КУРЕНИЕ\phuppimage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95111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00626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491880" y="1556792"/>
            <a:ext cx="5652120" cy="53012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Презентация проекта перед сотрудниками ДОУ, родителями, воспитанниками старшей и подготовительной групп «Курить – здоровью вредить»,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Выставка плакатов о вреде курения.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3 этап - заключительный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2050" name="Picture 2" descr="C:\Users\ОСИПОВА\Desktop\Гущина И.Н\КУРЕНИЕ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996952"/>
            <a:ext cx="3664694" cy="371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49760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36785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332656"/>
            <a:ext cx="9143999" cy="633670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Тема проекта: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опасность курения для здоровья курящего и его окружения.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Вид проекта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 информационный 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Срок реализации: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краткосрочный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Участники проекта: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дети подготовительной группы, их родители и педагоги ДОУ.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Предполагаемые результаты проекта: </a:t>
            </a:r>
            <a:r>
              <a:rPr lang="ru-RU" sz="3200" dirty="0">
                <a:latin typeface="Times New Roman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получение детьми представлений о вреде курения как активного, так и пассивного; привлечение внимания к данной проблеме родителей воспитанников  сотрудников ДОУ.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2697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204864"/>
            <a:ext cx="8784975" cy="4464496"/>
          </a:xfrm>
        </p:spPr>
        <p:txBody>
          <a:bodyPr>
            <a:normAutofit lnSpcReduction="10000"/>
          </a:bodyPr>
          <a:lstStyle/>
          <a:p>
            <a:r>
              <a:rPr lang="ru-RU" sz="3000" dirty="0" smtClean="0">
                <a:solidFill>
                  <a:srgbClr val="C00000"/>
                </a:solidFill>
                <a:latin typeface="Arial Black" pitchFamily="34" charset="0"/>
              </a:rPr>
              <a:t>Задачи: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у детей представлений о ЗОЖ и вреде курения.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Приобретение детьми знаний о пагубном воздействии курения на здоровый организм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Пропаганда среди родителей здорового образа жизни путем отказа от курения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умения распознавать опасные ситуации, обучение навыкам сопротивления (умению говорить «нет»)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  <a:latin typeface="Arial Black" pitchFamily="34" charset="0"/>
              </a:rPr>
              <a:t>Цель проекта: </a:t>
            </a:r>
            <a:r>
              <a:rPr lang="ru-RU" sz="3100" b="1" dirty="0" smtClean="0">
                <a:solidFill>
                  <a:schemeClr val="tx1"/>
                </a:solidFill>
              </a:rPr>
              <a:t>формирование здоровых установок и навыков ответственного поведения, снижающих вероятность приобщения детей к употреблению табачной продукции.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80816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3" y="1196752"/>
            <a:ext cx="7560839" cy="4929411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Создание проблемной ситуации «Курение наносит вред здоровью»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Постановка исследовательской задачи «Почему вредно курить»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  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С. Михалков 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«Как медведь трубку нашел»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Информирование родителей 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 разработке проекта.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1 этап - подготовительный</a:t>
            </a:r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E:\ФОТО\DSC_06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552808"/>
            <a:ext cx="3256346" cy="4277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43836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844824"/>
            <a:ext cx="8892479" cy="501317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Чтение художественной и познавательной литературы,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Беседа о вреде курения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Просмотр иллюстраций (детские энциклопедии, журналы),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Просмотр плакатов,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Игровое моделирование «Мозговой штурм»,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Мини-тренинг «Как сказать «нет». 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2 этап – основной.</a:t>
            </a:r>
            <a:b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Работа с детьми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4408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ФОТО\DSC_06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006" y="2852936"/>
            <a:ext cx="2955159" cy="4253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:\ФОТО\DSC_0699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9943" y="-171400"/>
            <a:ext cx="5325544" cy="354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ФОТО\DSC_07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140968"/>
            <a:ext cx="3664975" cy="383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96275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ФОТО\DSC_07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14356"/>
            <a:ext cx="3734457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ФОТО\DSC_0702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182" y="785794"/>
            <a:ext cx="552330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51088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СИПОВА\Desktop\Гущина И.Н\КУРЕНИЕ\kur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118" y="260648"/>
            <a:ext cx="8386346" cy="6311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29631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47664" y="1844824"/>
            <a:ext cx="7416824" cy="501317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Анкетирование родителей «Вред курения. Способы борьбы с курением»,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Создание «копилки» «Вред курения» (тематические альбомы),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Совместный с детьми  игровой тренинг «Беседы с доктором Айболитом»,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Создание плакатов, призывающих отказаться от курения.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Создание памяток для родителей.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Основной этап.</a:t>
            </a:r>
            <a:b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        Работа с родителями.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243408"/>
            <a:ext cx="2088232" cy="3100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841527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344</TotalTime>
  <Words>281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ПРОЕКТ «КУРИТЬ- ЗДОРОВЬЮ ВРЕДИТЬ»  Подготовительная к школе группа</vt:lpstr>
      <vt:lpstr>Слайд 2</vt:lpstr>
      <vt:lpstr> Цель проекта: формирование здоровых установок и навыков ответственного поведения, снижающих вероятность приобщения детей к употреблению табачной продукции.  </vt:lpstr>
      <vt:lpstr>1 этап - подготовительный</vt:lpstr>
      <vt:lpstr>2 этап – основной. Работа с детьми</vt:lpstr>
      <vt:lpstr>Слайд 6</vt:lpstr>
      <vt:lpstr>Слайд 7</vt:lpstr>
      <vt:lpstr>Слайд 8</vt:lpstr>
      <vt:lpstr>               Основной этап.          Работа с родителями.</vt:lpstr>
      <vt:lpstr>Слайд 10</vt:lpstr>
      <vt:lpstr>3 этап - заключительный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«КУРИТЬ-ЗДОРОВЬЮ ВРЕДИТЬ»  Подготовительная к школе группа</dc:title>
  <dc:creator>ОЛЬГА</dc:creator>
  <cp:lastModifiedBy>user</cp:lastModifiedBy>
  <cp:revision>20</cp:revision>
  <dcterms:created xsi:type="dcterms:W3CDTF">2013-04-16T10:19:34Z</dcterms:created>
  <dcterms:modified xsi:type="dcterms:W3CDTF">2018-11-21T07:18:30Z</dcterms:modified>
</cp:coreProperties>
</file>