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90499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«Играем вместе в мяч»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Копылова Л.В.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45607bc426e9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lnSpcReduction="10000"/>
          </a:bodyPr>
          <a:lstStyle/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родителями – неотъемлемая часть развития детей.</a:t>
            </a:r>
          </a:p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Польза от этого огромная. Кроме укрепления здоровья и хорошего настроения, совместные игры способствуют улучшению взаимоотношений в семье, сближают детей и родителей. Малыши придут в восторг, увидев своего вечно сердитого и занятого папу играющего в мяч. </a:t>
            </a:r>
          </a:p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ребенка игра единственный способ освободиться от роли ребенка, оставаясь ребенком. Так же и для взрослых – стать ребенком, оставаясь при этом взрослым.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5607bc426e9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305800" cy="6248400"/>
          </a:xfrm>
        </p:spPr>
        <p:txBody>
          <a:bodyPr>
            <a:normAutofit fontScale="85000" lnSpcReduction="20000"/>
          </a:bodyPr>
          <a:lstStyle/>
          <a:p>
            <a:pPr marL="0" indent="358775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«Папа, мама, я и мячик»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Игроки стоят по кругу. У двоих игроков, находящихся друг напротив друга в руках по мячу. По команде начинают передавать мяч по кругу в одном направлении. Тот, у кого окажется два мяча, получает штрафное очко. Для него можно придумать смешное задание.</a:t>
            </a:r>
          </a:p>
          <a:p>
            <a:pPr marL="0" indent="358775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«Мой веселый звонкий мяч»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 произносит слова, а ребёнок в это время подпрыгивает на месте:</a:t>
            </a: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Мой веселый звонкий мяч,</a:t>
            </a: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куда помчался вскачь?</a:t>
            </a: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Желтый, красный,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угнаться за тобой.</a:t>
            </a: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слов: «Не угнаться за тобой», ребёнок убегает, а взрослый пытается догнать 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5607bc426e9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0000" lnSpcReduction="20000"/>
          </a:bodyPr>
          <a:lstStyle/>
          <a:p>
            <a:pPr marL="0" indent="358775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Штандер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стоп!»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считалочки выбирается водящий, остальные игроки образуют круг. Центр круга желательно очертить мелом. Водящий берет мяч и встает в центр круга. Расстояние от центра до остальных участников должно быть 1 – 2 шага.</a:t>
            </a:r>
          </a:p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Водящий подкидывает мяч высоко вверх и называет имя любого игрока из круга. Названный игрок должен попытаться поймать мяч. Если ему это удалось, игрок становится новым водящим, а бывший водящий занимает его место в кругу.</a:t>
            </a:r>
          </a:p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игрок не успел поймать мячи он упал, коснувшись земли, все игроки разбегаются в разные стороны до тех пор пока игрок не поднимет мяч и не крикнет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Штандер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 или просто «Стоп». </a:t>
            </a:r>
          </a:p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этого игроки замирают на месте, и игрок, вернувшись в круг, должен мячом попасть в любого игрока. Если ему это удалось, осаленный игрок становится новым водящим. Если он ни в кого не попал, то он водит снова.</a:t>
            </a:r>
          </a:p>
          <a:p>
            <a:endParaRPr lang="ru-RU" dirty="0"/>
          </a:p>
        </p:txBody>
      </p:sp>
      <p:pic>
        <p:nvPicPr>
          <p:cNvPr id="4" name="Рисунок 3" descr="hello_html_m364602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800600"/>
            <a:ext cx="1752600" cy="1899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45607bc426e9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pPr indent="358775"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«Бросай, кто умеет»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Участники стоят по кругу, передают мяч из рук в руки, произнося: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Раз, два, три – мяч скорей бери!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четыре, пять, шесть – вот он, вот он здесь!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Семь, восемь, девять – бросай, кто умеет!”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Последний, к кому попал мяч, говорит: «Я!», выходит в середину и бросает мяч, стараясь осалить разбегающихся в стороны участников игры.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Правила: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передавать мяч, точно согласуя движения с ритмом стиха. Тот, в кого попал мяч, пропускает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одну игру. Мяч бросать, целясь в ноги.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D:\физ-ра\картинки спорт\b8c895be10254464d95856af93e89be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4724400"/>
            <a:ext cx="18288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45607bc426e9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 marL="0" indent="358775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«Съедобное — несъедобное»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Играть в эту игру можно даже с трехлетними малышами. Станьте с ребенком на некотором расстоянии друг от друга. Бросайте ребенку мяч и называйте любой предмет. Если он съедобный – ребенок должен поймать мяч, если несъедобный – отбить.</a:t>
            </a: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множество вариантов этой игры, направленной на развитие речи ребенка:</a:t>
            </a:r>
          </a:p>
          <a:p>
            <a:pPr marL="0" indent="3587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«Животные и их детеныши»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как разговаривает»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где живет»,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«Скажи ласково»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«Из чего сделано»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«Лови да бросай – цвета называй»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«Третий лишний»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«Какой по форме»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«Один – много» (множественное число)</a:t>
            </a:r>
          </a:p>
          <a:p>
            <a:pPr marL="0" indent="358775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myach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8194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5607bc426e9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Проведите время вместе!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positphotos_43274979-stock-illustration-female-basketball-play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3657600"/>
            <a:ext cx="3207193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445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«Играем вместе в мяч»</vt:lpstr>
      <vt:lpstr>Слайд 2</vt:lpstr>
      <vt:lpstr>Слайд 3</vt:lpstr>
      <vt:lpstr>Слайд 4</vt:lpstr>
      <vt:lpstr>«Бросай, кто умеет» Участники стоят по кругу, передают мяч из рук в руки, произнося: Раз, два, три – мяч скорей бери! четыре, пять, шесть – вот он, вот он здесь! Семь, восемь, девять – бросай, кто умеет!” Последний, к кому попал мяч, говорит: «Я!», выходит в середину и бросает мяч, стараясь осалить разбегающихся в стороны участников игры. Правила: передавать мяч, точно согласуя движения с ритмом стиха. Тот, в кого попал мяч, пропускает одну игру. Мяч бросать, целясь в ноги.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«Играем вместе в мяч»</dc:title>
  <dc:creator>Людмила</dc:creator>
  <cp:lastModifiedBy>Людмила</cp:lastModifiedBy>
  <cp:revision>3</cp:revision>
  <dcterms:created xsi:type="dcterms:W3CDTF">2023-03-02T16:14:16Z</dcterms:created>
  <dcterms:modified xsi:type="dcterms:W3CDTF">2023-03-02T16:42:10Z</dcterms:modified>
</cp:coreProperties>
</file>