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3/4/2023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6172199"/>
          </a:xfrm>
        </p:spPr>
        <p:txBody>
          <a:bodyPr>
            <a:normAutofit fontScale="90000"/>
          </a:bodyPr>
          <a:lstStyle/>
          <a:p>
            <a:pPr algn="ctr"/>
            <a:r>
              <a:rPr lang="ru-RU">
                <a:solidFill>
                  <a:schemeClr val="bg1"/>
                </a:solidFill>
              </a:rPr>
              <a:t>Развивающая предметно-пространственная </a:t>
            </a:r>
            <a:r>
              <a:rPr lang="ru-RU" dirty="0">
                <a:solidFill>
                  <a:schemeClr val="bg1"/>
                </a:solidFill>
              </a:rPr>
              <a:t>среда</a:t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>группы.</a:t>
            </a:r>
            <a:br>
              <a:rPr lang="ru-RU" dirty="0">
                <a:solidFill>
                  <a:schemeClr val="bg1"/>
                </a:solidFill>
              </a:rPr>
            </a:br>
            <a:br>
              <a:rPr lang="ru-RU" dirty="0">
                <a:solidFill>
                  <a:schemeClr val="bg1"/>
                </a:solidFill>
              </a:rPr>
            </a:br>
            <a:r>
              <a:rPr lang="ru-RU" sz="4000" dirty="0">
                <a:solidFill>
                  <a:schemeClr val="bg1"/>
                </a:solidFill>
              </a:rPr>
              <a:t>Воспитатель: Кузнецова Светлана Александровна, МДОУ «ЦРР – детский сад «Дружба».</a:t>
            </a:r>
            <a:br>
              <a:rPr lang="ru-RU" sz="5300" dirty="0">
                <a:solidFill>
                  <a:schemeClr val="bg1"/>
                </a:solidFill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914400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Центр уединения-отдыха.</a:t>
            </a:r>
          </a:p>
        </p:txBody>
      </p:sp>
      <p:pic>
        <p:nvPicPr>
          <p:cNvPr id="4" name="Рисунок 3" descr="2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990600"/>
            <a:ext cx="3672377" cy="4953000"/>
          </a:xfrm>
          <a:prstGeom prst="rect">
            <a:avLst/>
          </a:prstGeom>
        </p:spPr>
      </p:pic>
      <p:pic>
        <p:nvPicPr>
          <p:cNvPr id="5" name="Рисунок 4" descr="2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990600"/>
            <a:ext cx="3785374" cy="51054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Центр музыки и театра.</a:t>
            </a:r>
          </a:p>
        </p:txBody>
      </p:sp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914400"/>
            <a:ext cx="3789429" cy="5110871"/>
          </a:xfrm>
          <a:prstGeom prst="rect">
            <a:avLst/>
          </a:prstGeom>
        </p:spPr>
      </p:pic>
      <p:pic>
        <p:nvPicPr>
          <p:cNvPr id="5" name="Рисунок 4" descr="1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914400"/>
            <a:ext cx="3841871" cy="51816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85800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Центр книги.                       Компьютерный центр.</a:t>
            </a:r>
          </a:p>
        </p:txBody>
      </p:sp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066800"/>
            <a:ext cx="3728875" cy="5029200"/>
          </a:xfrm>
          <a:prstGeom prst="rect">
            <a:avLst/>
          </a:prstGeom>
        </p:spPr>
      </p:pic>
      <p:pic>
        <p:nvPicPr>
          <p:cNvPr id="5" name="Рисунок 4" descr="19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914400"/>
            <a:ext cx="3219875" cy="572893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Центр сенсорного и математического развития.</a:t>
            </a:r>
          </a:p>
        </p:txBody>
      </p:sp>
      <p:pic>
        <p:nvPicPr>
          <p:cNvPr id="6" name="Рисунок 5" descr="17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990600"/>
            <a:ext cx="3728875" cy="5029200"/>
          </a:xfrm>
          <a:prstGeom prst="rect">
            <a:avLst/>
          </a:prstGeom>
        </p:spPr>
      </p:pic>
      <p:pic>
        <p:nvPicPr>
          <p:cNvPr id="7" name="Рисунок 6" descr="1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4192" y="990600"/>
            <a:ext cx="3728875" cy="50292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Центр развития речи.</a:t>
            </a:r>
          </a:p>
        </p:txBody>
      </p:sp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990600"/>
            <a:ext cx="3733800" cy="5035844"/>
          </a:xfrm>
          <a:prstGeom prst="rect">
            <a:avLst/>
          </a:prstGeom>
        </p:spPr>
      </p:pic>
      <p:pic>
        <p:nvPicPr>
          <p:cNvPr id="5" name="Рисунок 4" descr="1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990600"/>
            <a:ext cx="3728875" cy="5029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381000"/>
            <a:ext cx="8686800" cy="599253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"/>
            <a:ext cx="8153400" cy="6321552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Центр двигательной активности (сюжетно-ролевые игры) для девочек.</a:t>
            </a:r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371600"/>
            <a:ext cx="2819400" cy="5016395"/>
          </a:xfrm>
          <a:prstGeom prst="rect">
            <a:avLst/>
          </a:prstGeom>
        </p:spPr>
      </p:pic>
      <p:pic>
        <p:nvPicPr>
          <p:cNvPr id="6" name="Рисунок 5" descr="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1278578"/>
            <a:ext cx="2921706" cy="519842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04800"/>
            <a:ext cx="3852594" cy="2856486"/>
          </a:xfrm>
          <a:prstGeom prst="rect">
            <a:avLst/>
          </a:prstGeom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00" y="381000"/>
            <a:ext cx="3643812" cy="2701686"/>
          </a:xfrm>
          <a:prstGeom prst="rect">
            <a:avLst/>
          </a:prstGeom>
        </p:spPr>
      </p:pic>
      <p:pic>
        <p:nvPicPr>
          <p:cNvPr id="6" name="Рисунок 5" descr="2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352800"/>
            <a:ext cx="4469226" cy="3313685"/>
          </a:xfrm>
          <a:prstGeom prst="rect">
            <a:avLst/>
          </a:prstGeom>
        </p:spPr>
      </p:pic>
      <p:pic>
        <p:nvPicPr>
          <p:cNvPr id="7" name="Рисунок 6" descr="2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200" y="3276599"/>
            <a:ext cx="2743200" cy="341307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172200"/>
          </a:xfrm>
        </p:spPr>
        <p:txBody>
          <a:bodyPr/>
          <a:lstStyle/>
          <a:p>
            <a:pPr algn="ctr"/>
            <a:r>
              <a:rPr lang="ru-RU" b="1" dirty="0"/>
              <a:t>Центр двигательной активности (сюжетно-ролевые игры) для мальчиков.</a:t>
            </a:r>
          </a:p>
          <a:p>
            <a:pPr>
              <a:buNone/>
            </a:pPr>
            <a:r>
              <a:rPr lang="ru-RU" b="1" dirty="0"/>
              <a:t>Центр конструирования.</a:t>
            </a:r>
          </a:p>
        </p:txBody>
      </p:sp>
      <p:pic>
        <p:nvPicPr>
          <p:cNvPr id="5" name="Рисунок 4" descr="26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200" y="1371600"/>
            <a:ext cx="3389886" cy="4572000"/>
          </a:xfrm>
          <a:prstGeom prst="rect">
            <a:avLst/>
          </a:prstGeom>
        </p:spPr>
      </p:pic>
      <p:pic>
        <p:nvPicPr>
          <p:cNvPr id="7" name="Рисунок 6" descr="1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1828800"/>
            <a:ext cx="4876800" cy="361587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272344"/>
            <a:ext cx="3915463" cy="5280855"/>
          </a:xfrm>
          <a:prstGeom prst="rect">
            <a:avLst/>
          </a:prstGeom>
        </p:spPr>
      </p:pic>
      <p:pic>
        <p:nvPicPr>
          <p:cNvPr id="11" name="Рисунок 10" descr="2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6800" y="1268828"/>
            <a:ext cx="3918071" cy="5284372"/>
          </a:xfrm>
          <a:prstGeom prst="rect">
            <a:avLst/>
          </a:prstGeom>
        </p:spPr>
      </p:pic>
      <p:sp>
        <p:nvSpPr>
          <p:cNvPr id="12" name="Содержимое 8"/>
          <p:cNvSpPr>
            <a:spLocks noGrp="1"/>
          </p:cNvSpPr>
          <p:nvPr>
            <p:ph idx="1"/>
          </p:nvPr>
        </p:nvSpPr>
        <p:spPr>
          <a:xfrm>
            <a:off x="533400" y="228600"/>
            <a:ext cx="8229600" cy="883920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Центр ПДД.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85800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Центр физической культуры.</a:t>
            </a:r>
          </a:p>
        </p:txBody>
      </p:sp>
      <p:pic>
        <p:nvPicPr>
          <p:cNvPr id="4" name="Рисунок 3" descr="2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914400"/>
            <a:ext cx="4221422" cy="569350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85800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Центр творчества и </a:t>
            </a:r>
            <a:r>
              <a:rPr lang="ru-RU" b="1" dirty="0" err="1"/>
              <a:t>изодеятельности</a:t>
            </a:r>
            <a:r>
              <a:rPr lang="ru-RU" b="1" dirty="0"/>
              <a:t>.</a:t>
            </a:r>
          </a:p>
        </p:txBody>
      </p:sp>
      <p:pic>
        <p:nvPicPr>
          <p:cNvPr id="4" name="Рисунок 3" descr="1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990600"/>
            <a:ext cx="2542415" cy="3429000"/>
          </a:xfrm>
          <a:prstGeom prst="rect">
            <a:avLst/>
          </a:prstGeom>
        </p:spPr>
      </p:pic>
      <p:pic>
        <p:nvPicPr>
          <p:cNvPr id="6" name="Рисунок 5" descr="3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19400" y="3810000"/>
            <a:ext cx="3487616" cy="2585875"/>
          </a:xfrm>
          <a:prstGeom prst="rect">
            <a:avLst/>
          </a:prstGeom>
        </p:spPr>
      </p:pic>
      <p:pic>
        <p:nvPicPr>
          <p:cNvPr id="7" name="Рисунок 6" descr="3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990599"/>
            <a:ext cx="2514600" cy="339148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838200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Центр экологии и экспериментирования. </a:t>
            </a:r>
          </a:p>
        </p:txBody>
      </p:sp>
      <p:pic>
        <p:nvPicPr>
          <p:cNvPr id="4" name="Рисунок 3" descr="9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5200" y="838200"/>
            <a:ext cx="2743200" cy="4880817"/>
          </a:xfrm>
          <a:prstGeom prst="rect">
            <a:avLst/>
          </a:prstGeom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4419600"/>
            <a:ext cx="3048000" cy="2259924"/>
          </a:xfrm>
          <a:prstGeom prst="rect">
            <a:avLst/>
          </a:prstGeom>
        </p:spPr>
      </p:pic>
      <p:pic>
        <p:nvPicPr>
          <p:cNvPr id="9" name="Рисунок 8" descr="15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838200"/>
            <a:ext cx="2540634" cy="3426599"/>
          </a:xfrm>
          <a:prstGeom prst="rect">
            <a:avLst/>
          </a:prstGeom>
        </p:spPr>
      </p:pic>
      <p:pic>
        <p:nvPicPr>
          <p:cNvPr id="10" name="Рисунок 9" descr="2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000" y="838200"/>
            <a:ext cx="2390015" cy="32234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7282" y="1219200"/>
            <a:ext cx="3060206" cy="5444848"/>
          </a:xfrm>
          <a:prstGeom prst="rect">
            <a:avLst/>
          </a:prstGeom>
        </p:spPr>
      </p:pic>
      <p:pic>
        <p:nvPicPr>
          <p:cNvPr id="6" name="Рисунок 5" descr="3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0600" y="2286000"/>
            <a:ext cx="4267200" cy="3163894"/>
          </a:xfrm>
          <a:prstGeom prst="rect">
            <a:avLst/>
          </a:prstGeom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990600"/>
          </a:xfrm>
        </p:spPr>
        <p:txBody>
          <a:bodyPr/>
          <a:lstStyle/>
          <a:p>
            <a:pPr algn="ctr">
              <a:buNone/>
            </a:pPr>
            <a:r>
              <a:rPr lang="ru-RU" b="1" dirty="0"/>
              <a:t>Огород на окне.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4">
      <a:dk1>
        <a:srgbClr val="0F6FC6"/>
      </a:dk1>
      <a:lt1>
        <a:srgbClr val="7CCA62"/>
      </a:lt1>
      <a:dk2>
        <a:srgbClr val="7CCA62"/>
      </a:dk2>
      <a:lt2>
        <a:srgbClr val="7CCA62"/>
      </a:lt2>
      <a:accent1>
        <a:srgbClr val="7CCA62"/>
      </a:accent1>
      <a:accent2>
        <a:srgbClr val="7CCA62"/>
      </a:accent2>
      <a:accent3>
        <a:srgbClr val="7CCA62"/>
      </a:accent3>
      <a:accent4>
        <a:srgbClr val="7CCA62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99</TotalTime>
  <Words>92</Words>
  <Application>Microsoft Office PowerPoint</Application>
  <PresentationFormat>Экран (4:3)</PresentationFormat>
  <Paragraphs>14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Calibri</vt:lpstr>
      <vt:lpstr>Constantia</vt:lpstr>
      <vt:lpstr>Wingdings 2</vt:lpstr>
      <vt:lpstr>Поток</vt:lpstr>
      <vt:lpstr>Развивающая предметно-пространственная среда группы.  Воспитатель: Кузнецова Светлана Александровна, МДОУ «ЦРР – детский сад «Дружба».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Предметно-пространственная развивающая среда. Старшая группа №2.</dc:title>
  <dc:creator>DNS</dc:creator>
  <cp:lastModifiedBy>Артём Кузнецов</cp:lastModifiedBy>
  <cp:revision>15</cp:revision>
  <dcterms:created xsi:type="dcterms:W3CDTF">2021-04-04T11:36:48Z</dcterms:created>
  <dcterms:modified xsi:type="dcterms:W3CDTF">2023-03-04T16:20:37Z</dcterms:modified>
</cp:coreProperties>
</file>