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7" r:id="rId2"/>
    <p:sldId id="258" r:id="rId3"/>
    <p:sldId id="282" r:id="rId4"/>
    <p:sldId id="283" r:id="rId5"/>
    <p:sldId id="284" r:id="rId6"/>
    <p:sldId id="285" r:id="rId7"/>
    <p:sldId id="277" r:id="rId8"/>
    <p:sldId id="259" r:id="rId9"/>
    <p:sldId id="260" r:id="rId10"/>
    <p:sldId id="261" r:id="rId11"/>
    <p:sldId id="286" r:id="rId12"/>
    <p:sldId id="28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17C86-F41E-4053-98EA-2A78A486A0DA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F6CF4B2-2D2D-49EE-8C27-04617C8E5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17C86-F41E-4053-98EA-2A78A486A0DA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CF4B2-2D2D-49EE-8C27-04617C8E5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17C86-F41E-4053-98EA-2A78A486A0DA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CF4B2-2D2D-49EE-8C27-04617C8E5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17C86-F41E-4053-98EA-2A78A486A0DA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F6CF4B2-2D2D-49EE-8C27-04617C8E5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17C86-F41E-4053-98EA-2A78A486A0DA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CF4B2-2D2D-49EE-8C27-04617C8E5C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17C86-F41E-4053-98EA-2A78A486A0DA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CF4B2-2D2D-49EE-8C27-04617C8E5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17C86-F41E-4053-98EA-2A78A486A0DA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F6CF4B2-2D2D-49EE-8C27-04617C8E5C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17C86-F41E-4053-98EA-2A78A486A0DA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CF4B2-2D2D-49EE-8C27-04617C8E5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17C86-F41E-4053-98EA-2A78A486A0DA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CF4B2-2D2D-49EE-8C27-04617C8E5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17C86-F41E-4053-98EA-2A78A486A0DA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CF4B2-2D2D-49EE-8C27-04617C8E5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17C86-F41E-4053-98EA-2A78A486A0DA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CF4B2-2D2D-49EE-8C27-04617C8E5C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3317C86-F41E-4053-98EA-2A78A486A0DA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F6CF4B2-2D2D-49EE-8C27-04617C8E5C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Зрительная гимнастика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СЕРГЕЙ\Desktop\Документы Викины на сент 2018\Детсад\IMG-1f22d5b93917eff633c1c5dc5d52cbe7-V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7560840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Сенсорно-моторный тренаж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554162"/>
            <a:ext cx="6696744" cy="489917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Зрительная гимнастика со словесным сопровождением.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Zver\Desktop\фоо для презентации\ФОТО\P90911-095445 —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0892" y="1554163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Снятие утомления глаз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122" y="1554163"/>
            <a:ext cx="804615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Значение зрительной гимнастики в системе медико-педагогической коррекции </a:t>
            </a:r>
            <a:r>
              <a:rPr lang="ru-RU" sz="2700" b="1" i="1" dirty="0" err="1" smtClean="0">
                <a:latin typeface="Times New Roman" pitchFamily="18" charset="0"/>
                <a:cs typeface="Times New Roman" pitchFamily="18" charset="0"/>
              </a:rPr>
              <a:t>глазодвигательной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  системы детей с нарушением зрения.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Гимнастика для глаз имеет многоцелевое назначение: она обеспечивает улучшение кровоснабжения тканей глаза, повышает эластичность и тонус глазных мышц и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глазодвигательных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нервов, укрепляет мышцы век, снимает переутомление зрительного аппарата, развивает способность к концентрации взгляда на ближних объектах, повышает способность зрительного восприятия и оценки объектов окружающего пространства,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коррегирует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функциональные дефекты зрения.</a:t>
            </a:r>
          </a:p>
          <a:p>
            <a:pPr algn="just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Затраты времени на упражнения разных видов гимнастики измеряются минутами, а польза от подобного рода деятельности для здоровья ребенка неоценима.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Правила по организации и проведению с детьми гимнастики для глаз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1.Специальные упражнения должны быть согласованы с врачом-офтальмологом и тифлопедагогом. Неправильная зрительная гимнастика может усугубить состояние зрительных функций ребенка.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2.Зрительная гимнастика выполняется не менее 2 раз в день продолжительностью 3-5 минут.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3.Упражнения для глаз должны быть разнообразными по форме и содержанию и выполняться на высоком эмоциональном уровне, чтобы не утомлять детей. Гимнастика может включаться в подвижные игры.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4.Необходимо выполнять упражнения для глаз на расслабление и снятие усталости после любых зрительных нагрузок.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5.Необходимо следить за правильностью выполнения упражнений и следовать гигиеническим требованиям. Рекомендуются следующие упражнения для зрительно гимнастики (двигаются только глаза, голова неподвижна):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Вправо-влево.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Вверх-вниз.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Далеко-близко (удалять и приближать предмет).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кругу.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диагонали (снизу-вверх).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диагонали (сверху- вниз).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6.Дети с низкой остротой зрения должны располагаться ближе к педагогу. Темп зрительных упражнений должен соотносится с быстротой реакции детей.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7.У детей с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амблиопией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необходимым требованием для проведения упражнения является наличие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окклюдера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8.Следует отмечать старание желание и результаты детей.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/>
              <a:t>Виды зрительных гимнастик</a:t>
            </a:r>
            <a:br>
              <a:rPr lang="ru-RU" b="1" i="1" u="sng" dirty="0" smtClean="0"/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зрительная гимнастика с предметом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Zver\Desktop\фоо для презентации\ФОТО\P90911-090317 —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0892" y="1554163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Zver\Desktop\фоо для презентации\ФОТО\P90911-095500 —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0892" y="1554163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Зрительно-координаторный</a:t>
            </a:r>
            <a:r>
              <a:rPr lang="ru-RU" dirty="0" smtClean="0"/>
              <a:t> тренаж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295400"/>
            <a:ext cx="8208912" cy="537395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Зрительно-координаторный</a:t>
            </a:r>
            <a:r>
              <a:rPr lang="ru-RU" dirty="0" smtClean="0"/>
              <a:t> тренаж по К.Р. </a:t>
            </a:r>
            <a:r>
              <a:rPr lang="ru-RU" dirty="0" err="1" smtClean="0"/>
              <a:t>Мехту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137284" y="-256964"/>
            <a:ext cx="5112567" cy="85960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104</TotalTime>
  <Words>281</Words>
  <Application>Microsoft Office PowerPoint</Application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Зрительная гимнастика</vt:lpstr>
      <vt:lpstr> Значение зрительной гимнастики в системе медико-педагогической коррекции глазодвигательной  системы детей с нарушением зрения. </vt:lpstr>
      <vt:lpstr>Правила по организации и проведению с детьми гимнастики для глаз </vt:lpstr>
      <vt:lpstr>Презентация PowerPoint</vt:lpstr>
      <vt:lpstr>Презентация PowerPoint</vt:lpstr>
      <vt:lpstr>Виды зрительных гимнастик зрительная гимнастика с предметом </vt:lpstr>
      <vt:lpstr>Презентация PowerPoint</vt:lpstr>
      <vt:lpstr>Зрительно-координаторный тренаж</vt:lpstr>
      <vt:lpstr>Зрительно-координаторный тренаж по К.Р. Мехту</vt:lpstr>
      <vt:lpstr>Сенсорно-моторный тренаж</vt:lpstr>
      <vt:lpstr>Зрительная гимнастика со словесным сопровождением. </vt:lpstr>
      <vt:lpstr>Снятие утомления глаз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Коррекция зрительно-двигательной и моторной координации у дошкольников с нарушением зрения</dc:title>
  <dc:creator>Пользователь</dc:creator>
  <cp:lastModifiedBy>Samsung</cp:lastModifiedBy>
  <cp:revision>16</cp:revision>
  <dcterms:created xsi:type="dcterms:W3CDTF">2019-07-21T18:30:08Z</dcterms:created>
  <dcterms:modified xsi:type="dcterms:W3CDTF">2023-03-06T11:15:54Z</dcterms:modified>
</cp:coreProperties>
</file>