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8" r:id="rId4"/>
    <p:sldId id="326" r:id="rId5"/>
    <p:sldId id="313" r:id="rId6"/>
    <p:sldId id="311" r:id="rId7"/>
    <p:sldId id="312" r:id="rId8"/>
    <p:sldId id="325" r:id="rId9"/>
    <p:sldId id="324" r:id="rId10"/>
    <p:sldId id="316" r:id="rId11"/>
    <p:sldId id="317" r:id="rId12"/>
    <p:sldId id="318" r:id="rId13"/>
    <p:sldId id="320" r:id="rId14"/>
    <p:sldId id="319" r:id="rId15"/>
    <p:sldId id="321" r:id="rId16"/>
    <p:sldId id="299" r:id="rId17"/>
    <p:sldId id="301" r:id="rId18"/>
    <p:sldId id="300" r:id="rId19"/>
    <p:sldId id="327" r:id="rId20"/>
    <p:sldId id="29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 varScale="1">
        <p:scale>
          <a:sx n="72" d="100"/>
          <a:sy n="72" d="100"/>
        </p:scale>
        <p:origin x="1224" y="96"/>
      </p:cViewPr>
      <p:guideLst>
        <p:guide orient="horz" pos="2880"/>
        <p:guide pos="2160"/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908720"/>
            <a:ext cx="7344816" cy="50405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n>
                <a:solidFill>
                  <a:srgbClr val="002060"/>
                </a:solidFill>
              </a:ln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dirty="0">
              <a:ln>
                <a:solidFill>
                  <a:srgbClr val="002060"/>
                </a:solidFill>
              </a:ln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Тематический день</a:t>
            </a:r>
          </a:p>
          <a:p>
            <a:pPr algn="ctr"/>
            <a:r>
              <a:rPr lang="ru-RU" sz="320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 ко дню23 ФЕВРАЛЯ</a:t>
            </a:r>
          </a:p>
          <a:p>
            <a:pPr algn="ctr"/>
            <a:r>
              <a:rPr lang="ru-RU" sz="320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в группе РОМАШКА</a:t>
            </a:r>
          </a:p>
          <a:p>
            <a:pPr algn="ctr"/>
            <a:endParaRPr lang="ru-RU" sz="3200" dirty="0">
              <a:ln>
                <a:solidFill>
                  <a:srgbClr val="002060"/>
                </a:solidFill>
              </a:ln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dirty="0">
              <a:ln>
                <a:solidFill>
                  <a:srgbClr val="002060"/>
                </a:solidFill>
              </a:ln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16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Подготовила воспитатель </a:t>
            </a:r>
          </a:p>
          <a:p>
            <a:pPr algn="r"/>
            <a:r>
              <a:rPr lang="ru-RU" sz="16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Оксана Васильевна </a:t>
            </a:r>
            <a:r>
              <a:rPr lang="ru-RU" sz="1600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Шатайло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16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2023 год  </a:t>
            </a:r>
          </a:p>
        </p:txBody>
      </p:sp>
    </p:spTree>
    <p:extLst>
      <p:ext uri="{BB962C8B-B14F-4D97-AF65-F5344CB8AC3E}">
        <p14:creationId xmlns:p14="http://schemas.microsoft.com/office/powerpoint/2010/main" val="4103749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574934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98072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Игра «Подвези боеприпасы»</a:t>
            </a:r>
          </a:p>
        </p:txBody>
      </p:sp>
      <p:pic>
        <p:nvPicPr>
          <p:cNvPr id="5123" name="Picture 3" descr="C:\Users\Ksenia\Downloads\20230221_091937.hei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r="38019"/>
          <a:stretch/>
        </p:blipFill>
        <p:spPr bwMode="auto">
          <a:xfrm rot="5400000">
            <a:off x="5077855" y="1482985"/>
            <a:ext cx="3020337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Ksenia\Downloads\IMG-20230221-WA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94" y="3933056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Ksenia\Downloads\20230221_091830.hei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4" r="38682"/>
          <a:stretch/>
        </p:blipFill>
        <p:spPr bwMode="auto">
          <a:xfrm rot="5400000">
            <a:off x="905469" y="1087985"/>
            <a:ext cx="2916000" cy="3791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13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98072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Игра «Меткие стрелки»</a:t>
            </a:r>
          </a:p>
        </p:txBody>
      </p:sp>
      <p:pic>
        <p:nvPicPr>
          <p:cNvPr id="6146" name="Picture 2" descr="C:\Users\Ksenia\Downloads\20230221_093307.hei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6"/>
          <a:stretch/>
        </p:blipFill>
        <p:spPr bwMode="auto">
          <a:xfrm rot="5400000">
            <a:off x="-37876" y="2563077"/>
            <a:ext cx="4274095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Ksenia\Downloads\20230221_093127.heic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8" r="18701"/>
          <a:stretch/>
        </p:blipFill>
        <p:spPr bwMode="auto">
          <a:xfrm rot="5400000">
            <a:off x="3203016" y="2157413"/>
            <a:ext cx="2971802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Ksenia\Downloads\20230221_093102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3" r="17497"/>
          <a:stretch/>
        </p:blipFill>
        <p:spPr bwMode="auto">
          <a:xfrm rot="5400000">
            <a:off x="5521640" y="3563733"/>
            <a:ext cx="294815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01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Ksenia\Downloads\20230221_093826.hei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9" r="6371"/>
          <a:stretch/>
        </p:blipFill>
        <p:spPr bwMode="auto">
          <a:xfrm rot="5400000">
            <a:off x="281042" y="1809000"/>
            <a:ext cx="3807128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Ksenia\Downloads\20230221_094001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58751"/>
            <a:ext cx="4335373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86" y="601513"/>
            <a:ext cx="4561061" cy="66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 descr="C:\Users\Ksenia\Downloads\20230221_093901.jpe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r="26661"/>
          <a:stretch/>
        </p:blipFill>
        <p:spPr bwMode="auto">
          <a:xfrm rot="5400000">
            <a:off x="3557404" y="3985968"/>
            <a:ext cx="2412127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237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601512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«Армейская столовая»</a:t>
            </a:r>
          </a:p>
        </p:txBody>
      </p:sp>
      <p:pic>
        <p:nvPicPr>
          <p:cNvPr id="11266" name="Picture 2" descr="C:\Users\Ksenia\Downloads\20230221_09521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5619"/>
            <a:ext cx="546893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Ksenia\Downloads\20230221_09524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763" y="3789040"/>
            <a:ext cx="546893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633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5" y="279823"/>
            <a:ext cx="57860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«На привале….песню запевай! «Наша армия сильна»</a:t>
            </a:r>
          </a:p>
        </p:txBody>
      </p:sp>
      <p:pic>
        <p:nvPicPr>
          <p:cNvPr id="9221" name="Picture 5" descr="C:\Users\Ksenia\Downloads\20230221_09151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50" y="1555620"/>
            <a:ext cx="6838054" cy="2952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Ksenia\Downloads\IMG-20230221-WA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52816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16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601513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«Открытка для папы»</a:t>
            </a:r>
          </a:p>
        </p:txBody>
      </p:sp>
      <p:pic>
        <p:nvPicPr>
          <p:cNvPr id="12290" name="Picture 2" descr="C:\Users\Ksenia\Downloads\20230221_103400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6" r="23428"/>
          <a:stretch/>
        </p:blipFill>
        <p:spPr bwMode="auto">
          <a:xfrm rot="5400000">
            <a:off x="766822" y="1788903"/>
            <a:ext cx="2263005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Ksenia\Downloads\20230221_103422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r="27485"/>
          <a:stretch/>
        </p:blipFill>
        <p:spPr bwMode="auto">
          <a:xfrm rot="5400000">
            <a:off x="2311365" y="3972096"/>
            <a:ext cx="243416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Ksenia\Downloads\20230221_103442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7" r="15702"/>
          <a:stretch/>
        </p:blipFill>
        <p:spPr bwMode="auto">
          <a:xfrm rot="5400000">
            <a:off x="4446657" y="1899189"/>
            <a:ext cx="2483575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Ksenia\Downloads\20230221_103521.jpe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2" r="18560"/>
          <a:stretch/>
        </p:blipFill>
        <p:spPr bwMode="auto">
          <a:xfrm rot="5400000">
            <a:off x="6019511" y="3900384"/>
            <a:ext cx="2577585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164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 rot="5400000">
            <a:off x="-756592" y="1723105"/>
            <a:ext cx="6480720" cy="34563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8674" name="Picture 2" descr="C:\Users\Ksenia\Downloads\20230222_17035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51420" y="1965115"/>
            <a:ext cx="5870374" cy="2927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Ksenia\Downloads\20230220_155930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19"/>
          <a:stretch/>
        </p:blipFill>
        <p:spPr bwMode="auto">
          <a:xfrm rot="5400000">
            <a:off x="3336058" y="1484784"/>
            <a:ext cx="6648348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55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 rot="5400000">
            <a:off x="-1280779" y="1697616"/>
            <a:ext cx="6480720" cy="34563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9698" name="Picture 2" descr="C:\Users\Ksenia\Downloads\20230222_17013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35347" y="1948598"/>
            <a:ext cx="6189855" cy="2859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C:\Users\Ksenia\Downloads\20230221_080302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45"/>
          <a:stretch/>
        </p:blipFill>
        <p:spPr bwMode="auto">
          <a:xfrm>
            <a:off x="4055110" y="404664"/>
            <a:ext cx="499601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C:\Users\Ksenia\Downloads\20230220_161558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2748" y="3639354"/>
            <a:ext cx="3886200" cy="2169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580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31640" y="908720"/>
            <a:ext cx="6480720" cy="50405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7650" name="Picture 2" descr="C:\Users\Ksenia\Downloads\IMG-20230221-WA0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476672"/>
            <a:ext cx="7968885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011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31640" y="908720"/>
            <a:ext cx="6480720" cy="50405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D36F07-E681-48F5-9864-0EE20F580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37" y="2178131"/>
            <a:ext cx="6065525" cy="3530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499740-3698-499D-9627-9275F566BC07}"/>
              </a:ext>
            </a:extLst>
          </p:cNvPr>
          <p:cNvSpPr txBox="1"/>
          <p:nvPr/>
        </p:nvSpPr>
        <p:spPr>
          <a:xfrm>
            <a:off x="1242779" y="260648"/>
            <a:ext cx="60655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Посещение выставки «Наши папы – сильные </a:t>
            </a:r>
            <a:r>
              <a:rPr lang="ru-RU" sz="2800" b="1">
                <a:solidFill>
                  <a:schemeClr val="accent2">
                    <a:lumMod val="75000"/>
                  </a:schemeClr>
                </a:solidFill>
              </a:rPr>
              <a:t>и смелые солдаты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86289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532074" y="852302"/>
            <a:ext cx="6741368" cy="527002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692696"/>
            <a:ext cx="52565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Задачи: 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познакомить с государственным праздником - Днем защитника Отечества;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воспитывать доброе отношение к папе, вызывать чувство гордости за своего отца;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развивать память, внимание, речевую активность.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3365851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i?id=0ad8ff63b0b122ce16892066fcde74e3d723b3a7-835074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8" y="74992"/>
            <a:ext cx="9121492" cy="678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063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548680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75"/>
          <a:stretch/>
        </p:blipFill>
        <p:spPr bwMode="auto">
          <a:xfrm>
            <a:off x="755576" y="692696"/>
            <a:ext cx="3456384" cy="141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C:\Users\Ksenia\Downloads\IMG-20230221-WA0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37626"/>
            <a:ext cx="5276162" cy="3957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14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548680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4069797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A0D60B-1BFA-4B5B-81B2-0521B2261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5693" y="2240868"/>
            <a:ext cx="5625817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27173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503662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2828836"/>
            <a:ext cx="30872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Кто летит быстрее птицы,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Охраняет кто границы?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Кто готов всегда к полёту?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Это лётчики - пилоты!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FC8154-9E90-4327-9BEC-4D3A076C4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2902" y="2317492"/>
            <a:ext cx="550545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01422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440668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  <a:t>Плывёт моряк на корабле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  <a:t>Он не тоскует по земле.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  <a:t>Он с ветром дружит и волной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  <a:t>Ведь море - дом его родной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C550DC-6355-453F-982A-769888115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50902" y="2193729"/>
            <a:ext cx="550545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0608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548680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Танк - грозная машина,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Хоть и ездит не на шинах.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На нем, укрывшись за броней,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Танкист с врагом вступает в бой!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7BDD27-7C3F-4289-BBCE-4CAA7F889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8894" y="2285008"/>
            <a:ext cx="550545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0763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601513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«Бравые солдаты с песнями идут»</a:t>
            </a:r>
          </a:p>
        </p:txBody>
      </p:sp>
      <p:pic>
        <p:nvPicPr>
          <p:cNvPr id="10242" name="Picture 2" descr="C:\Users\Ksenia\Downloads\20230221_09061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2438">
            <a:off x="1012844" y="2347787"/>
            <a:ext cx="4692925" cy="21624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Ksenia\Downloads\20230221_09055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9794">
            <a:off x="3766792" y="4239913"/>
            <a:ext cx="468766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940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phonoteka.org/uploads/posts/2022-01/1643234542_14-phonoteka-org-p-fon-voennii-detskii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413" y="601513"/>
            <a:ext cx="8496944" cy="59766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98072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Игра «Перетяни канат»</a:t>
            </a:r>
          </a:p>
        </p:txBody>
      </p:sp>
      <p:pic>
        <p:nvPicPr>
          <p:cNvPr id="4104" name="Picture 8" descr="C:\Users\Ksenia\Downloads\20230221_091127.he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05" y="1869533"/>
            <a:ext cx="7603739" cy="3503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069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181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Пользователь</cp:lastModifiedBy>
  <cp:revision>55</cp:revision>
  <dcterms:created xsi:type="dcterms:W3CDTF">2021-11-22T18:04:46Z</dcterms:created>
  <dcterms:modified xsi:type="dcterms:W3CDTF">2023-03-13T10:00:42Z</dcterms:modified>
</cp:coreProperties>
</file>