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9" r:id="rId4"/>
    <p:sldId id="271" r:id="rId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МАСТЕР-КЛАСС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Franklin Gothic Heavy" pitchFamily="34" charset="0"/>
              </a:rPr>
              <a:t>ИГРА-БРОДИЛКА 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Franklin Gothic Heavy" pitchFamily="34" charset="0"/>
              </a:rPr>
              <a:t>«Железная дорога»</a:t>
            </a:r>
            <a:endParaRPr lang="ru-RU" b="1" dirty="0" smtClean="0">
              <a:solidFill>
                <a:srgbClr val="FF0000"/>
              </a:solidFill>
              <a:latin typeface="Franklin Gothic Heavy" pitchFamily="34" charset="0"/>
            </a:endParaRPr>
          </a:p>
          <a:p>
            <a:pPr algn="r"/>
            <a:r>
              <a:rPr lang="ru-RU" sz="1600" dirty="0" smtClean="0">
                <a:solidFill>
                  <a:schemeClr val="tx1"/>
                </a:solidFill>
                <a:latin typeface="Franklin Gothic Heavy" pitchFamily="34" charset="0"/>
              </a:rPr>
              <a:t>Воспитатель: </a:t>
            </a:r>
            <a:r>
              <a:rPr lang="ru-RU" sz="1600" dirty="0" err="1" smtClean="0">
                <a:solidFill>
                  <a:schemeClr val="tx1"/>
                </a:solidFill>
                <a:latin typeface="Franklin Gothic Heavy" pitchFamily="34" charset="0"/>
              </a:rPr>
              <a:t>Андрецова</a:t>
            </a:r>
            <a:r>
              <a:rPr lang="ru-RU" sz="1600" dirty="0" smtClean="0">
                <a:solidFill>
                  <a:schemeClr val="tx1"/>
                </a:solidFill>
                <a:latin typeface="Franklin Gothic Heavy" pitchFamily="34" charset="0"/>
              </a:rPr>
              <a:t> Н.Ю.</a:t>
            </a:r>
            <a:endParaRPr lang="ru-RU" sz="1600" dirty="0">
              <a:solidFill>
                <a:schemeClr val="tx1"/>
              </a:solidFill>
              <a:latin typeface="Franklin Gothic Heavy" pitchFamily="34" charset="0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2" name="AutoShape 2" descr="Самые крутые идеи массажных ковриков для детей своими рук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4" name="AutoShape 4" descr="Самые крутые идеи массажных ковриков для детей своими рук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8" name="AutoShape 2" descr="Самые крутые идеи массажных ковриков для детей своими рук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0" name="Picture 4" descr="https://avatars.mds.yandex.net/get-images-cbir/9098159/Y4mqfH35j2joBwDRNABC6g662/oc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2600" y="533400"/>
            <a:ext cx="5943600" cy="198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74638"/>
            <a:ext cx="7620000" cy="5973762"/>
          </a:xfrm>
        </p:spPr>
        <p:txBody>
          <a:bodyPr>
            <a:normAutofit/>
          </a:bodyPr>
          <a:lstStyle/>
          <a:p>
            <a:pPr algn="l"/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2000" b="1" dirty="0" smtClean="0"/>
              <a:t> Важной частью развития ребенка является формирование стопы. От ее правильного положения зависит, будет ли у малыша плоскостопие, проблемы со спиной, позвоночником и ногами. Чем чаще ребенок ходит по плоской поверхности, тем выше риск, что у него будет плоскостопие, которое ведет к массе проблем со здоровьем в будущем. </a:t>
            </a:r>
            <a:r>
              <a:rPr lang="ru-RU" sz="2000" b="1" dirty="0" smtClean="0"/>
              <a:t>Многие коврики для массажа хороши тем, что оказывают не только лечебное воздействие, но и развивающее. Так, можно сделать большой коврик, чтобы играть. Коврик, на котором что-то изображено, всегда ребенку будет более интересен. Тем более, если там очень красивая железная дорога. Можно почувствовать себя настоящим машинистом.</a:t>
            </a:r>
            <a:br>
              <a:rPr lang="ru-RU" sz="2000" b="1" dirty="0" smtClean="0"/>
            </a:b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Arial Black" pitchFamily="34" charset="0"/>
              </a:rPr>
              <a:t>Цель: </a:t>
            </a:r>
            <a:r>
              <a:rPr lang="ru-RU" sz="1800" b="1" dirty="0" smtClean="0">
                <a:latin typeface="Arial Black" pitchFamily="34" charset="0"/>
              </a:rPr>
              <a:t>распространение и передача педагогического опыта, обучение приемам изготовления </a:t>
            </a:r>
            <a:r>
              <a:rPr lang="ru-RU" sz="1800" b="1" dirty="0" err="1" smtClean="0">
                <a:latin typeface="Arial Black" pitchFamily="34" charset="0"/>
              </a:rPr>
              <a:t>игры-бродилки</a:t>
            </a:r>
            <a:r>
              <a:rPr lang="ru-RU" sz="1800" b="1" dirty="0" smtClean="0">
                <a:latin typeface="Arial Black" pitchFamily="34" charset="0"/>
              </a:rPr>
              <a:t> «Железная дорога</a:t>
            </a:r>
            <a:r>
              <a:rPr lang="ru-RU" sz="1800" b="1" dirty="0" smtClean="0">
                <a:latin typeface="Arial Black" pitchFamily="34" charset="0"/>
              </a:rPr>
              <a:t>».</a:t>
            </a: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Arial Black" pitchFamily="34" charset="0"/>
              </a:rPr>
              <a:t>Задачи:</a:t>
            </a: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- Повышение профессионального мастерства педагогов;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- Знакомство педагогов и родителей с приемами </a:t>
            </a:r>
            <a:r>
              <a:rPr lang="ru-RU" sz="1800" b="1" dirty="0" smtClean="0">
                <a:latin typeface="Arial Black" pitchFamily="34" charset="0"/>
              </a:rPr>
              <a:t>изготовления </a:t>
            </a:r>
            <a:r>
              <a:rPr lang="ru-RU" sz="1800" b="1" dirty="0" err="1" smtClean="0">
                <a:latin typeface="Arial Black" pitchFamily="34" charset="0"/>
              </a:rPr>
              <a:t>игры-бродилки</a:t>
            </a:r>
            <a:r>
              <a:rPr lang="ru-RU" sz="1800" b="1" dirty="0" smtClean="0">
                <a:latin typeface="Arial Black" pitchFamily="34" charset="0"/>
              </a:rPr>
              <a:t> «Железная дорога</a:t>
            </a:r>
            <a:r>
              <a:rPr lang="ru-RU" sz="1800" b="1" dirty="0" smtClean="0">
                <a:latin typeface="Arial Black" pitchFamily="34" charset="0"/>
              </a:rPr>
              <a:t>».</a:t>
            </a:r>
            <a:endParaRPr lang="ru-RU" sz="1800" b="1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68762"/>
          </a:xfrm>
        </p:spPr>
        <p:txBody>
          <a:bodyPr>
            <a:noAutofit/>
          </a:bodyPr>
          <a:lstStyle/>
          <a:p>
            <a:pPr algn="l"/>
            <a:r>
              <a:rPr lang="ru-RU" sz="1800" b="1" dirty="0" smtClean="0">
                <a:latin typeface="Arial Black" pitchFamily="34" charset="0"/>
              </a:rPr>
              <a:t>Для изготовления </a:t>
            </a:r>
            <a:r>
              <a:rPr lang="ru-RU" sz="1800" b="1" dirty="0" smtClean="0">
                <a:latin typeface="Arial Black" pitchFamily="34" charset="0"/>
              </a:rPr>
              <a:t>игры</a:t>
            </a:r>
            <a:r>
              <a:rPr lang="ru-RU" sz="1800" b="1" dirty="0" smtClean="0">
                <a:latin typeface="Arial Black" pitchFamily="34" charset="0"/>
              </a:rPr>
              <a:t> </a:t>
            </a:r>
            <a:r>
              <a:rPr lang="ru-RU" sz="1800" b="1" dirty="0" smtClean="0">
                <a:latin typeface="Arial Black" pitchFamily="34" charset="0"/>
              </a:rPr>
              <a:t>нам потребуется: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1. </a:t>
            </a:r>
            <a:r>
              <a:rPr lang="ru-RU" sz="1800" b="1" dirty="0" smtClean="0">
                <a:latin typeface="Arial Black" pitchFamily="34" charset="0"/>
              </a:rPr>
              <a:t>старое </a:t>
            </a:r>
            <a:r>
              <a:rPr lang="ru-RU" sz="1800" b="1" dirty="0" smtClean="0">
                <a:latin typeface="Arial Black" pitchFamily="34" charset="0"/>
              </a:rPr>
              <a:t>одеяло</a:t>
            </a:r>
            <a:r>
              <a:rPr lang="ru-RU" sz="1800" b="1" dirty="0" smtClean="0">
                <a:latin typeface="Arial Black" pitchFamily="34" charset="0"/>
              </a:rPr>
              <a:t>;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2. деревянные палочки;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3. фетр;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4. нитки.</a:t>
            </a: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endParaRPr lang="ru-RU" sz="1800" b="1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21162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latin typeface="Arial Black" pitchFamily="34" charset="0"/>
              </a:rPr>
              <a:t>Ход работ:</a:t>
            </a:r>
            <a:br>
              <a:rPr lang="ru-RU" sz="2000" b="1" dirty="0" smtClean="0">
                <a:latin typeface="Arial Black" pitchFamily="34" charset="0"/>
              </a:rPr>
            </a:br>
            <a:r>
              <a:rPr lang="ru-RU" sz="2000" b="1" dirty="0" smtClean="0">
                <a:latin typeface="Arial Black" pitchFamily="34" charset="0"/>
              </a:rPr>
              <a:t>Подготовьте </a:t>
            </a:r>
            <a:r>
              <a:rPr lang="ru-RU" sz="2000" b="1" dirty="0" smtClean="0">
                <a:latin typeface="Arial Black" pitchFamily="34" charset="0"/>
              </a:rPr>
              <a:t>старое плотное одеяло</a:t>
            </a:r>
            <a:r>
              <a:rPr lang="ru-RU" sz="2000" b="1" dirty="0" smtClean="0">
                <a:latin typeface="Arial Black" pitchFamily="34" charset="0"/>
              </a:rPr>
              <a:t>.</a:t>
            </a:r>
            <a:br>
              <a:rPr lang="ru-RU" sz="2000" b="1" dirty="0" smtClean="0">
                <a:latin typeface="Arial Black" pitchFamily="34" charset="0"/>
              </a:rPr>
            </a:br>
            <a:r>
              <a:rPr lang="ru-RU" sz="2000" b="1" dirty="0" smtClean="0">
                <a:latin typeface="Arial Black" pitchFamily="34" charset="0"/>
              </a:rPr>
              <a:t>Выложите </a:t>
            </a:r>
            <a:r>
              <a:rPr lang="ru-RU" sz="2000" b="1" dirty="0" smtClean="0">
                <a:latin typeface="Arial Black" pitchFamily="34" charset="0"/>
              </a:rPr>
              <a:t>деревянные палочки в виде извилистого железнодорожного пути. Пришейте их к </a:t>
            </a:r>
            <a:r>
              <a:rPr lang="ru-RU" sz="2000" b="1" dirty="0" smtClean="0">
                <a:latin typeface="Arial Black" pitchFamily="34" charset="0"/>
              </a:rPr>
              <a:t>одеялу.</a:t>
            </a:r>
            <a:br>
              <a:rPr lang="ru-RU" sz="2000" b="1" dirty="0" smtClean="0">
                <a:latin typeface="Arial Black" pitchFamily="34" charset="0"/>
              </a:rPr>
            </a:br>
            <a:r>
              <a:rPr lang="ru-RU" sz="2000" b="1" dirty="0" smtClean="0">
                <a:latin typeface="Arial Black" pitchFamily="34" charset="0"/>
              </a:rPr>
              <a:t>Вырежьте </a:t>
            </a:r>
            <a:r>
              <a:rPr lang="ru-RU" sz="2000" b="1" dirty="0" smtClean="0">
                <a:latin typeface="Arial Black" pitchFamily="34" charset="0"/>
              </a:rPr>
              <a:t>из разноцветного фетра пейзажи и пришейте элементы к </a:t>
            </a:r>
            <a:r>
              <a:rPr lang="ru-RU" sz="2000" b="1" dirty="0" smtClean="0">
                <a:latin typeface="Arial Black" pitchFamily="34" charset="0"/>
              </a:rPr>
              <a:t>одеялу.</a:t>
            </a:r>
            <a:br>
              <a:rPr lang="ru-RU" sz="2000" b="1" dirty="0" smtClean="0">
                <a:latin typeface="Arial Black" pitchFamily="34" charset="0"/>
              </a:rPr>
            </a:br>
            <a:r>
              <a:rPr lang="ru-RU" sz="2000" b="1" dirty="0" smtClean="0">
                <a:latin typeface="Arial Black" pitchFamily="34" charset="0"/>
              </a:rPr>
              <a:t>Во </a:t>
            </a:r>
            <a:r>
              <a:rPr lang="ru-RU" sz="2000" b="1" dirty="0" smtClean="0">
                <a:latin typeface="Arial Black" pitchFamily="34" charset="0"/>
              </a:rPr>
              <a:t>время хождения по такому коврику, на стопы ребенка будет оказываться мягкое массажное </a:t>
            </a:r>
            <a:r>
              <a:rPr lang="ru-RU" sz="2000" b="1" dirty="0" smtClean="0">
                <a:latin typeface="Arial Black" pitchFamily="34" charset="0"/>
              </a:rPr>
              <a:t>воздействие.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endParaRPr lang="ru-RU" sz="2000" b="1" dirty="0"/>
          </a:p>
        </p:txBody>
      </p:sp>
      <p:pic>
        <p:nvPicPr>
          <p:cNvPr id="3" name="Picture 4" descr="https://avatars.mds.yandex.net/get-images-cbir/9098159/Y4mqfH35j2joBwDRNABC6g662/oc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4038600"/>
            <a:ext cx="5943600" cy="243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</TotalTime>
  <Words>20</Words>
  <Application>Microsoft Office PowerPoint</Application>
  <PresentationFormat>Экран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МАСТЕР-КЛАСС</vt:lpstr>
      <vt:lpstr>  Важной частью развития ребенка является формирование стопы. От ее правильного положения зависит, будет ли у малыша плоскостопие, проблемы со спиной, позвоночником и ногами. Чем чаще ребенок ходит по плоской поверхности, тем выше риск, что у него будет плоскостопие, которое ведет к массе проблем со здоровьем в будущем. Многие коврики для массажа хороши тем, что оказывают не только лечебное воздействие, но и развивающее. Так, можно сделать большой коврик, чтобы играть. Коврик, на котором что-то изображено, всегда ребенку будет более интересен. Тем более, если там очень красивая железная дорога. Можно почувствовать себя настоящим машинистом.  Цель: распространение и передача педагогического опыта, обучение приемам изготовления игры-бродилки «Железная дорога». Задачи: - Повышение профессионального мастерства педагогов; - Знакомство педагогов и родителей с приемами изготовления игры-бродилки «Железная дорога».</vt:lpstr>
      <vt:lpstr>Для изготовления игры нам потребуется: 1. старое одеяло; 2. деревянные палочки; 3. фетр; 4. нитки.     </vt:lpstr>
      <vt:lpstr>Ход работ: Подготовьте старое плотное одеяло. Выложите деревянные палочки в виде извилистого железнодорожного пути. Пришейте их к одеялу. Вырежьте из разноцветного фетра пейзажи и пришейте элементы к одеялу. Во время хождения по такому коврику, на стопы ребенка будет оказываться мягкое массажное воздействие.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</dc:title>
  <dc:creator>Наталья</dc:creator>
  <cp:lastModifiedBy>nemesis2017@yandex.ru</cp:lastModifiedBy>
  <cp:revision>33</cp:revision>
  <dcterms:created xsi:type="dcterms:W3CDTF">2017-11-26T08:05:00Z</dcterms:created>
  <dcterms:modified xsi:type="dcterms:W3CDTF">2023-03-14T02:35:36Z</dcterms:modified>
</cp:coreProperties>
</file>