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40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6A9-9FEA-4B2E-8292-ABB689184569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AE24D-DE6C-449F-9AC9-7694638B511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6A9-9FEA-4B2E-8292-ABB689184569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AE24D-DE6C-449F-9AC9-7694638B51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6A9-9FEA-4B2E-8292-ABB689184569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AE24D-DE6C-449F-9AC9-7694638B51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6A9-9FEA-4B2E-8292-ABB689184569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AE24D-DE6C-449F-9AC9-7694638B51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6A9-9FEA-4B2E-8292-ABB689184569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AE24D-DE6C-449F-9AC9-7694638B511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6A9-9FEA-4B2E-8292-ABB689184569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AE24D-DE6C-449F-9AC9-7694638B51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6A9-9FEA-4B2E-8292-ABB689184569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AE24D-DE6C-449F-9AC9-7694638B51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6A9-9FEA-4B2E-8292-ABB689184569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4AE24D-DE6C-449F-9AC9-7694638B511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6A9-9FEA-4B2E-8292-ABB689184569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AE24D-DE6C-449F-9AC9-7694638B51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6A9-9FEA-4B2E-8292-ABB689184569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24AE24D-DE6C-449F-9AC9-7694638B51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EF496A9-9FEA-4B2E-8292-ABB689184569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AE24D-DE6C-449F-9AC9-7694638B51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EF496A9-9FEA-4B2E-8292-ABB689184569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24AE24D-DE6C-449F-9AC9-7694638B511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banktestov.ru/test/98435" TargetMode="External"/><Relationship Id="rId2" Type="http://schemas.openxmlformats.org/officeDocument/2006/relationships/hyperlink" Target="https://banktestov.ru/test/98434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banktestov.ru/test/9972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276872"/>
            <a:ext cx="7743336" cy="2301240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400" b="0" dirty="0" smtClean="0"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https://</a:t>
            </a:r>
            <a:r>
              <a:rPr lang="en-US" sz="2400" b="0" dirty="0" smtClean="0"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banktestov.ru/test/98434</a:t>
            </a:r>
            <a: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400" b="0" dirty="0" smtClean="0">
                <a:effectLst/>
                <a:latin typeface="Times New Roman" pitchFamily="18" charset="0"/>
                <a:cs typeface="Times New Roman" pitchFamily="18" charset="0"/>
                <a:hlinkClick r:id="rId3"/>
              </a:rPr>
              <a:t>https://</a:t>
            </a:r>
            <a:r>
              <a:rPr lang="en-US" sz="2400" b="0" dirty="0" smtClean="0">
                <a:effectLst/>
                <a:latin typeface="Times New Roman" pitchFamily="18" charset="0"/>
                <a:cs typeface="Times New Roman" pitchFamily="18" charset="0"/>
                <a:hlinkClick r:id="rId3"/>
              </a:rPr>
              <a:t>banktestov.ru/test/98435</a:t>
            </a:r>
            <a: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400" b="0" dirty="0" smtClean="0">
                <a:effectLst/>
                <a:latin typeface="Times New Roman" pitchFamily="18" charset="0"/>
                <a:cs typeface="Times New Roman" pitchFamily="18" charset="0"/>
                <a:hlinkClick r:id="rId4"/>
              </a:rPr>
              <a:t>https</a:t>
            </a:r>
            <a:r>
              <a:rPr lang="en-US" sz="2400" b="0" dirty="0" smtClean="0">
                <a:effectLst/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en-US" sz="2400" b="0" dirty="0" smtClean="0">
                <a:effectLst/>
                <a:latin typeface="Times New Roman" pitchFamily="18" charset="0"/>
                <a:cs typeface="Times New Roman" pitchFamily="18" charset="0"/>
                <a:hlinkClick r:id="rId4"/>
              </a:rPr>
              <a:t>banktestov.ru/test/99727</a:t>
            </a:r>
            <a: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8099390" cy="73206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Слушание музыки 2 ступень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</TotalTime>
  <Words>9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Техническая</vt:lpstr>
      <vt:lpstr>1. https://banktestov.ru/test/98434  2. https://banktestov.ru/test/98435  3. https://banktestov.ru/test/99727 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https://banktestov.ru/test/98434  2. https://banktestov.ru/test/98435  3. https://banktestov.ru/test/99727 </dc:title>
  <dc:creator>Звезда</dc:creator>
  <cp:lastModifiedBy>Звезда</cp:lastModifiedBy>
  <cp:revision>1</cp:revision>
  <dcterms:created xsi:type="dcterms:W3CDTF">2023-03-16T06:01:57Z</dcterms:created>
  <dcterms:modified xsi:type="dcterms:W3CDTF">2023-03-16T06:06:32Z</dcterms:modified>
</cp:coreProperties>
</file>