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c101d34ebc6e51cf0fce362a3474e9f.jpe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" y="2286000"/>
            <a:ext cx="3516630" cy="2971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321945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«Координационная лестница»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19600" y="3886200"/>
            <a:ext cx="4191000" cy="1752600"/>
          </a:xfrm>
        </p:spPr>
        <p:txBody>
          <a:bodyPr>
            <a:normAutofit/>
          </a:bodyPr>
          <a:lstStyle/>
          <a:p>
            <a:pPr algn="r"/>
            <a:r>
              <a:rPr lang="ru-RU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  <a:br>
              <a:rPr lang="ru-RU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</a:t>
            </a:r>
            <a:br>
              <a:rPr lang="ru-RU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Копылова Л.В.</a:t>
            </a:r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Упражнения в ползании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«Жуки»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«Маленький паучок»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«Ящерица»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«Большой паучок»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«Медвежонок»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«Большой медведь»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«Каракатица»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Упражнения в прыжках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«Зайчик»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«Лягушки»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«Кузнечик»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«Ручеек»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«Белочка»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«Кенгуру»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«Сверчок»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Упражнения в прыжках на одной ноге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«Лань»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«Лемур»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«Цапля»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«Страус»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«Фламинго»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«Саранча»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324600"/>
          </a:xfrm>
        </p:spPr>
        <p:txBody>
          <a:bodyPr>
            <a:noAutofit/>
          </a:bodyPr>
          <a:lstStyle/>
          <a:p>
            <a:pPr marL="0" indent="358775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Скоростная (координационная) «Лесенка 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чудесенка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- это  один из самых распространенных и эффективных тренажеров для тренировок. Лестница является снаряжением, нацеленным на активные спортивные упражнения.</a:t>
            </a:r>
          </a:p>
          <a:p>
            <a:pPr marL="0" indent="358775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Скоростная лестница предназначена для развития ловкости, скоростных качеств, тренировку ускорений, баланса тела в движении, развивает чувство ритма и координации движений, позволяет отрабатывать технику основных двигательных действий.</a:t>
            </a:r>
          </a:p>
          <a:p>
            <a:pPr marL="0" indent="358775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Упражнения на скоростной лестнице укрепляют у детей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опорно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двигательный  аппарат,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сердечно-сосудистую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дыхательную систему, а также заставляют неврологическую систему человека посылать дополнительную информацию в его мускулы с огромной скоростью, включая в работу все больше и больше моторных клеток.</a:t>
            </a:r>
          </a:p>
          <a:p>
            <a:pPr marL="0" indent="358775"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248400"/>
          </a:xfrm>
        </p:spPr>
        <p:txBody>
          <a:bodyPr>
            <a:normAutofit fontScale="85000" lnSpcReduction="20000"/>
          </a:bodyPr>
          <a:lstStyle/>
          <a:p>
            <a:pPr marL="0" indent="358775" algn="just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Использование скоростной «Лесенки -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чудесенки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» на физкультурных занятиях с дошкольниками позволяет разнообразить занятия, повысить мотивацию, улучшить концентрацию внимания, увеличить моторную плотность физкультурных занятий, помогает детям развивать двигательно-координационные способности. В групповой и индивидуальной работе, на «станции» круговой тренировки, в эстафетах, играх, при прохождении полосы препятствий и т.д.</a:t>
            </a:r>
          </a:p>
          <a:p>
            <a:pPr marL="0" indent="358775" algn="just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Этот тренажер очень легкий, компактный, не требует большой площади. Простота, оперативность сборки, мобильность позволяют заниматься на физкультурных занятиях, на улице во время прогулки, а также можно включать в образовательную среду.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marL="0" indent="358775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у детей старшего и подготовительного дошкольного возраста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координационных способностей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скоростно-силовых навыков, прыгучести, ориентировки в пространстве.</a:t>
            </a:r>
          </a:p>
          <a:p>
            <a:endParaRPr lang="ru-RU" dirty="0"/>
          </a:p>
        </p:txBody>
      </p:sp>
      <p:pic>
        <p:nvPicPr>
          <p:cNvPr id="5" name="Рисунок 4" descr="20200325_0905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3800" y="3810000"/>
            <a:ext cx="4495800" cy="252888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562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Оздоровительные: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 .Способствовать укреплению связочно-суставного аппарата, развитию всех групп мышц.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2. Содействие повышению функциональных возможностей вегетативных органов.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3.Развитие двигательных качеств (быстроты, силы, координационных способностей -ловкости.). </a:t>
            </a: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Образовательные: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1 .Познакомить детей со «скоростной лестницей» как способ активного отдыха.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2.Научить детей выполнять упражнения, играть в подвижные игры с использованием «скоростной лестницы»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Формирование основных жизненно важных двигательных умений и навыков с использованием «скоростной лестницы».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4.Развивать у детей чувство ритма. </a:t>
            </a: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Воспитательные: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1. Содействие умственному, нравственному, эстетическому и трудовому воспитанию.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2.Воспитывать интерес и потребность к систематическим занятиям физической культурой с использованием «скоростной лестницы».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358775">
              <a:tabLst>
                <a:tab pos="0" algn="l"/>
              </a:tabLst>
            </a:pPr>
            <a:endParaRPr lang="ru-RU"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382000" cy="62484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276600" y="2667000"/>
            <a:ext cx="3048000" cy="1752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05200" y="32766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Лестница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05200" y="685800"/>
            <a:ext cx="25908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3400" y="2209800"/>
            <a:ext cx="2590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59975" y="2213658"/>
            <a:ext cx="2590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657600" y="9144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Доступность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" y="24384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Мобильность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53200" y="23622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Простота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09600" y="4648200"/>
            <a:ext cx="27432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172200" y="4648200"/>
            <a:ext cx="25908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838200" y="48768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Вариативность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77000" y="48768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Безопасность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4724400" y="1752600"/>
            <a:ext cx="0" cy="838200"/>
          </a:xfrm>
          <a:prstGeom prst="straightConnector1">
            <a:avLst/>
          </a:prstGeom>
          <a:ln w="222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3200400" y="2590800"/>
            <a:ext cx="533400" cy="228600"/>
          </a:xfrm>
          <a:prstGeom prst="straightConnector1">
            <a:avLst/>
          </a:prstGeom>
          <a:ln w="222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5638800" y="2590800"/>
            <a:ext cx="533400" cy="228600"/>
          </a:xfrm>
          <a:prstGeom prst="straightConnector1">
            <a:avLst/>
          </a:prstGeom>
          <a:ln w="222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2819400" y="4038600"/>
            <a:ext cx="533400" cy="457200"/>
          </a:xfrm>
          <a:prstGeom prst="straightConnector1">
            <a:avLst/>
          </a:prstGeom>
          <a:ln w="222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 flipV="1">
            <a:off x="6096000" y="4114800"/>
            <a:ext cx="533400" cy="457200"/>
          </a:xfrm>
          <a:prstGeom prst="straightConnector1">
            <a:avLst/>
          </a:prstGeom>
          <a:ln w="222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Этапы обучения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1.Обучение </a:t>
            </a:r>
          </a:p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2.Закрепление</a:t>
            </a:r>
          </a:p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3.Совершенствование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5334000" y="2133600"/>
            <a:ext cx="1219200" cy="1371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>
            <a:off x="7696200" y="3124200"/>
            <a:ext cx="1295400" cy="16002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Техника безопасности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правильная постановка ног;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выполнение упражнений в спортивной обуви помогает предотвратить травмы и повреждения ступней и голеностопных суставов; 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наступать на планки лестницы; 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начинать выполнять упражнение, когда первые три клетки будут свободны.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 выполнении упражнения дистанция 1-Зклетки (зависит от упражнения).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начинать выполнять упражнение с прыжками через клетки после выполнения впереди стоящего ребенка двух прыжков. 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начинать медленно, постепенно увеличивая скорость выполнения движений.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обязательна разминка перед выполнением упражнений; 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лестницы для выполнения упражнений следует размещать так, чтобы обеспечить достаточно свободного пространства с обоих концов лестниц и по обе стороны от них; 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избегайте утомления, которое приводит к ухудшению техники выполнения движений и замедлению работы ног.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Упражнения в ходьбе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«Лошадка»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«Мышка»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«Слоник»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«Крабы»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«Рачки»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565</Words>
  <Application>Microsoft Office PowerPoint</Application>
  <PresentationFormat>Экран (4:3)</PresentationFormat>
  <Paragraphs>73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«Координационная лестница»</vt:lpstr>
      <vt:lpstr>Слайд 2</vt:lpstr>
      <vt:lpstr>Слайд 3</vt:lpstr>
      <vt:lpstr>Цель</vt:lpstr>
      <vt:lpstr>Задачи:</vt:lpstr>
      <vt:lpstr>Слайд 6</vt:lpstr>
      <vt:lpstr>Этапы обучения</vt:lpstr>
      <vt:lpstr>Техника безопасности</vt:lpstr>
      <vt:lpstr>Упражнения в ходьбе</vt:lpstr>
      <vt:lpstr>Упражнения в ползании</vt:lpstr>
      <vt:lpstr>Упражнения в прыжках</vt:lpstr>
      <vt:lpstr>Упражнения в прыжках на одной ноге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«Координационная лестница»</dc:title>
  <dc:creator>Людмила</dc:creator>
  <cp:lastModifiedBy>Людмила</cp:lastModifiedBy>
  <cp:revision>10</cp:revision>
  <dcterms:created xsi:type="dcterms:W3CDTF">2023-02-12T06:28:08Z</dcterms:created>
  <dcterms:modified xsi:type="dcterms:W3CDTF">2023-03-19T06:54:59Z</dcterms:modified>
</cp:coreProperties>
</file>