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66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229880-3D53-488C-A304-63F9868274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5A6C9C5-84DC-4BA6-BA0E-989D515152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8BC076-4EC7-4B05-BC13-17E19FA8F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209A-FB1F-4CB2-A136-1A4FBA2C08EB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4FA2F0-9A15-4F41-B2BD-4A4185EE9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C22C16-DD86-46C3-BFEC-1558ECAD0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8EDF-C408-44CD-A0A8-2EE774F28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121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C23FEC-A3B2-49C1-9F0C-76DF84F4F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18032A9-6158-4114-A693-2BA373AD88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A2809D-99CC-42F2-AE3D-A8D2E3E34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209A-FB1F-4CB2-A136-1A4FBA2C08EB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5DD0B9-E4EF-4757-BA82-0B7047AD4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9DE6F4B-A3BA-4D88-999D-D95077B03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8EDF-C408-44CD-A0A8-2EE774F28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803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93A7EFE-2A3F-4903-A806-149A590C83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0866043-A226-4469-8D21-2EF38F6175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8DA20F-5347-4168-958D-9FE932304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209A-FB1F-4CB2-A136-1A4FBA2C08EB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F14CBC-A6AF-4D44-9FED-846AD2199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59D5A2-CCD6-4AD1-905B-5355CD634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8EDF-C408-44CD-A0A8-2EE774F28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871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008BC5-24E0-407E-AABB-88857423F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E8B73B-11B7-41C6-95F1-B1443E9C28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36DA765-ACF4-458B-9DC6-CCA289A2D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209A-FB1F-4CB2-A136-1A4FBA2C08EB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EC5631-ACF1-4201-ABB8-0A5AAE0FA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FAEA51-F995-4963-8DEF-D7D12EC7C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8EDF-C408-44CD-A0A8-2EE774F28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498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2A68FD-2B75-4F36-BD49-8CA5C2C17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2493FDF-10F7-400A-9813-DC0997DDF8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8CFB8A2-5F60-470D-B8DA-132793397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209A-FB1F-4CB2-A136-1A4FBA2C08EB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C3D299-5F86-4032-85EE-2C92A5001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EB82D4-413F-4A84-B66C-DA887DF82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8EDF-C408-44CD-A0A8-2EE774F28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261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AD3F0A-8DDA-4FA1-BBE5-B86DF6801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0BAD48-5049-49A9-B36F-69FBB146F6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6B72F01-F28E-4FF2-8A68-78F1C3F302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6AB1E67-AE7E-4E63-9994-9D7D3D746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209A-FB1F-4CB2-A136-1A4FBA2C08EB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A932751-024A-4000-BFA5-085B16BFC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971A04C-8B0E-48BF-A2B8-44F4780B4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8EDF-C408-44CD-A0A8-2EE774F28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182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4611F3-E45B-4EC0-9208-63A5BDEDC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F0B18A7-5174-476F-885B-DE652A45F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F866A24-2EAF-4F5D-8A3A-C769405E5F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B9C3F94-0126-4D8D-96EC-92EEB8C73D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870EDE5-8E2A-4A71-92B9-F5228A41DF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20B06DC-BDAE-484A-AA82-6DD9BF54D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209A-FB1F-4CB2-A136-1A4FBA2C08EB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4ECF481-ECEA-4DFD-9F95-9CD9E6576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CC91B91-D9C0-42E0-A710-A995C5222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8EDF-C408-44CD-A0A8-2EE774F28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575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BB4554-8F2B-4E48-895C-632B68C89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4EBCAFA-CCBB-475B-AC4F-97AFE6896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209A-FB1F-4CB2-A136-1A4FBA2C08EB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6C8E365-D0A2-4558-B7F3-B060B4E2C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3C98508-2460-4B35-A2CD-6453875D6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8EDF-C408-44CD-A0A8-2EE774F28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571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88F334E-83A7-49B3-8B75-5DEB82F61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209A-FB1F-4CB2-A136-1A4FBA2C08EB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9A2B8F9-7928-4294-9F58-77FF5FAFC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5633AF6-3C71-4C43-942E-A3E5819EA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8EDF-C408-44CD-A0A8-2EE774F28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537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909D2A-8C21-4A1E-83B2-E9ABDE565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9869C7-A387-45AE-95DD-58A6DE280A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2590B30-EAE9-4321-85BC-B93DE1E531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540C4B8-09A2-4C57-A9DA-EA2F54314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209A-FB1F-4CB2-A136-1A4FBA2C08EB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FE01E89-65CD-45A9-95F7-2307B01D4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A8D7D15-5A0D-4E38-BA2E-C0D86FA9B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8EDF-C408-44CD-A0A8-2EE774F28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516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160B16-20AC-4F10-9EDC-A717F9E77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7B0AE0B-DCB7-49C9-B927-ABC9ECFA04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3413786-B899-4521-9173-FF070BC1E6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5C0A9A6-D5EF-4F88-A6E4-45C548C89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209A-FB1F-4CB2-A136-1A4FBA2C08EB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B285947-3CE2-4911-B88B-15595184A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D3F277A-DB68-41A1-9676-F04D050F3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8EDF-C408-44CD-A0A8-2EE774F28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259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FCA59E-1047-437A-87ED-99B21DCF9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A7236D0-23A1-4C99-BF25-9F9C8EC71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21CD6F-B038-4290-BC10-42FB47E061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B209A-FB1F-4CB2-A136-1A4FBA2C08EB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03ACBE-EB7C-467F-BCCB-3148949CC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C4B815-790F-4EA6-88BF-94BEEF9822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E8EDF-C408-44CD-A0A8-2EE774F28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325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E96BB67-BA87-438C-B860-9FB7E0809154}"/>
              </a:ext>
            </a:extLst>
          </p:cNvPr>
          <p:cNvSpPr/>
          <p:nvPr/>
        </p:nvSpPr>
        <p:spPr>
          <a:xfrm>
            <a:off x="576776" y="309491"/>
            <a:ext cx="5852160" cy="81592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We are going to talk about 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1026" name="Picture 2" descr="Top hat clipart">
            <a:extLst>
              <a:ext uri="{FF2B5EF4-FFF2-40B4-BE49-F238E27FC236}">
                <a16:creationId xmlns:a16="http://schemas.microsoft.com/office/drawing/2014/main" id="{94AC23F6-0A78-4F11-B93B-DD095EB9CE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685" y="3311882"/>
            <a:ext cx="3985807" cy="2984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lothing clipart">
            <a:extLst>
              <a:ext uri="{FF2B5EF4-FFF2-40B4-BE49-F238E27FC236}">
                <a16:creationId xmlns:a16="http://schemas.microsoft.com/office/drawing/2014/main" id="{E83B6513-33F3-4597-8B19-AE438564A3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77815">
            <a:off x="5809249" y="2367835"/>
            <a:ext cx="1856492" cy="1670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lothes clipart">
            <a:extLst>
              <a:ext uri="{FF2B5EF4-FFF2-40B4-BE49-F238E27FC236}">
                <a16:creationId xmlns:a16="http://schemas.microsoft.com/office/drawing/2014/main" id="{0F8E6EDC-9692-4B74-943D-251057BA9B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3433"/>
          <a:stretch/>
        </p:blipFill>
        <p:spPr bwMode="auto">
          <a:xfrm rot="20337813">
            <a:off x="4642889" y="2004207"/>
            <a:ext cx="1963911" cy="1615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White tablecloth table clipart">
            <a:extLst>
              <a:ext uri="{FF2B5EF4-FFF2-40B4-BE49-F238E27FC236}">
                <a16:creationId xmlns:a16="http://schemas.microsoft.com/office/drawing/2014/main" id="{FBAD64EA-870B-4909-B6D7-619601238A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541" y="1705548"/>
            <a:ext cx="7620000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0424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6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2023-03-22T18:53:20Z</dcterms:created>
  <dcterms:modified xsi:type="dcterms:W3CDTF">2023-03-22T19:15:33Z</dcterms:modified>
</cp:coreProperties>
</file>