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7" r:id="rId2"/>
  </p:sldIdLst>
  <p:sldSz cx="6858000" cy="9144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9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99100" autoAdjust="0"/>
  </p:normalViewPr>
  <p:slideViewPr>
    <p:cSldViewPr>
      <p:cViewPr varScale="1">
        <p:scale>
          <a:sx n="54" d="100"/>
          <a:sy n="54" d="100"/>
        </p:scale>
        <p:origin x="-2208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619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673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53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573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662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719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79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582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590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393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145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661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80" y="4193455"/>
            <a:ext cx="571504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43042"/>
            <a:ext cx="6858000" cy="8688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Рекомендации </a:t>
            </a:r>
            <a:endParaRPr lang="ru-RU" sz="3200" b="1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педагога-психолога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000" b="1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Мир сказок – это удивительно богатый, волшебный мир, который помогает вашему малышу познакомиться с миром взрослых.  Сказка – эффективный метод воспитания. Она укрепляет детско-родительские связи, дает возможность провести совместный досуг и отдохнуть.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6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Сказка помогает воспитывать положительные качества у ребенка. Через сказку дети учатся понимать поступки других людей, осознавать их последствия, отличать добро от зла. Яркими примерами ненавязчивых подсказок о последствиях нежелательных форм поведения  являются сказки «Теремок», «Колобок», «Волк и семеро козлят». Для ребенка сказка намного интереснее , чем поучительная беседа. Сказку можно показать с помощью игрушек или кукол, разыграть ее по ролям.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6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Сказки помогают вовремя увидеть и преодолеть психологические проблемы ребенка, например страх или робость. Эффективным способом для этого стане придумывание сказки совместно с ребенком. Предложите ребенку придумать конец сказки, как герой справляется со своими страхами, как прогоняет их.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6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Сочинять сказки можно в свободное, специально отведенное для этого время.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Для такого увлекательного занятия достаточно будет 30 минут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Возвращайтесь к сказке раз в 2-3 дня. После, можно нарисовать придуманный сюжет, вылепить главных героев. Вариантов дальнейших событий очень много, фантазия ребенка безгранична и способов ее развития очень много. Подарите своему ребенку эту возможность – с помощью сказки познать себя и свои особенности!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022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929</TotalTime>
  <Words>231</Words>
  <Application>Microsoft Office PowerPoint</Application>
  <PresentationFormat>Экран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DOM</cp:lastModifiedBy>
  <cp:revision>94</cp:revision>
  <cp:lastPrinted>2021-01-18T18:57:20Z</cp:lastPrinted>
  <dcterms:created xsi:type="dcterms:W3CDTF">2019-01-26T12:13:01Z</dcterms:created>
  <dcterms:modified xsi:type="dcterms:W3CDTF">2023-03-22T08:24:50Z</dcterms:modified>
</cp:coreProperties>
</file>