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5B7C65-3B9D-4BB8-949A-57DC8E003F45}" type="doc">
      <dgm:prSet loTypeId="urn:microsoft.com/office/officeart/2005/8/layout/process4" loCatId="process" qsTypeId="urn:microsoft.com/office/officeart/2005/8/quickstyle/simple3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E61262DB-97B0-4E48-8EB9-8BE44966BE5B}">
      <dgm:prSet phldrT="[Текст]" phldr="1"/>
      <dgm:spPr/>
      <dgm:t>
        <a:bodyPr/>
        <a:lstStyle/>
        <a:p>
          <a:endParaRPr lang="ru-RU"/>
        </a:p>
      </dgm:t>
    </dgm:pt>
    <dgm:pt modelId="{ED397B59-1EE4-43CE-974A-49A36E69369D}" type="parTrans" cxnId="{F14E2FDA-486D-4B9C-A0CA-03EF34870DAE}">
      <dgm:prSet/>
      <dgm:spPr/>
      <dgm:t>
        <a:bodyPr/>
        <a:lstStyle/>
        <a:p>
          <a:endParaRPr lang="ru-RU"/>
        </a:p>
      </dgm:t>
    </dgm:pt>
    <dgm:pt modelId="{378C044E-71A5-41F2-B790-85315ED10597}" type="sibTrans" cxnId="{F14E2FDA-486D-4B9C-A0CA-03EF34870DAE}">
      <dgm:prSet/>
      <dgm:spPr/>
      <dgm:t>
        <a:bodyPr/>
        <a:lstStyle/>
        <a:p>
          <a:endParaRPr lang="ru-RU"/>
        </a:p>
      </dgm:t>
    </dgm:pt>
    <dgm:pt modelId="{E2550C3B-D041-4931-B85D-8EFA54193FA9}">
      <dgm:prSet phldrT="[Текст]" phldr="1"/>
      <dgm:spPr/>
      <dgm:t>
        <a:bodyPr/>
        <a:lstStyle/>
        <a:p>
          <a:endParaRPr lang="ru-RU"/>
        </a:p>
      </dgm:t>
    </dgm:pt>
    <dgm:pt modelId="{99E0537A-B929-4C9B-8BCC-204327857E73}" type="parTrans" cxnId="{5B50F6A6-2019-477F-95F5-9AA05E06D093}">
      <dgm:prSet/>
      <dgm:spPr/>
      <dgm:t>
        <a:bodyPr/>
        <a:lstStyle/>
        <a:p>
          <a:endParaRPr lang="ru-RU"/>
        </a:p>
      </dgm:t>
    </dgm:pt>
    <dgm:pt modelId="{85E2D46E-2856-404B-AEFD-61AA8E5762D1}" type="sibTrans" cxnId="{5B50F6A6-2019-477F-95F5-9AA05E06D093}">
      <dgm:prSet/>
      <dgm:spPr/>
      <dgm:t>
        <a:bodyPr/>
        <a:lstStyle/>
        <a:p>
          <a:endParaRPr lang="ru-RU"/>
        </a:p>
      </dgm:t>
    </dgm:pt>
    <dgm:pt modelId="{72E154F8-5FD8-4E09-B9D3-A271555D3146}">
      <dgm:prSet phldrT="[Текст]" phldr="1"/>
      <dgm:spPr/>
      <dgm:t>
        <a:bodyPr/>
        <a:lstStyle/>
        <a:p>
          <a:endParaRPr lang="ru-RU"/>
        </a:p>
      </dgm:t>
    </dgm:pt>
    <dgm:pt modelId="{9A2C66B1-F47A-4983-8161-5FEB47F36346}" type="parTrans" cxnId="{D86F62BF-7E76-4F24-B6BA-04368E7646A8}">
      <dgm:prSet/>
      <dgm:spPr/>
      <dgm:t>
        <a:bodyPr/>
        <a:lstStyle/>
        <a:p>
          <a:endParaRPr lang="ru-RU"/>
        </a:p>
      </dgm:t>
    </dgm:pt>
    <dgm:pt modelId="{40CB12AA-650C-4B32-AC21-BB151FA15DF9}" type="sibTrans" cxnId="{D86F62BF-7E76-4F24-B6BA-04368E7646A8}">
      <dgm:prSet/>
      <dgm:spPr/>
      <dgm:t>
        <a:bodyPr/>
        <a:lstStyle/>
        <a:p>
          <a:endParaRPr lang="ru-RU"/>
        </a:p>
      </dgm:t>
    </dgm:pt>
    <dgm:pt modelId="{849C59D8-13D5-42A2-883B-313113CD48A6}">
      <dgm:prSet phldrT="[Текст]" phldr="1"/>
      <dgm:spPr/>
      <dgm:t>
        <a:bodyPr/>
        <a:lstStyle/>
        <a:p>
          <a:endParaRPr lang="ru-RU"/>
        </a:p>
      </dgm:t>
    </dgm:pt>
    <dgm:pt modelId="{CD1B1487-CD1D-40D4-A2EC-CA62CFBF27C1}" type="parTrans" cxnId="{467B6970-4F90-42A3-8F51-A710A2ACC0ED}">
      <dgm:prSet/>
      <dgm:spPr/>
      <dgm:t>
        <a:bodyPr/>
        <a:lstStyle/>
        <a:p>
          <a:endParaRPr lang="ru-RU"/>
        </a:p>
      </dgm:t>
    </dgm:pt>
    <dgm:pt modelId="{86BF48D8-4DF4-49FE-ACE9-912C99E78C8A}" type="sibTrans" cxnId="{467B6970-4F90-42A3-8F51-A710A2ACC0ED}">
      <dgm:prSet/>
      <dgm:spPr/>
      <dgm:t>
        <a:bodyPr/>
        <a:lstStyle/>
        <a:p>
          <a:endParaRPr lang="ru-RU"/>
        </a:p>
      </dgm:t>
    </dgm:pt>
    <dgm:pt modelId="{6C3F9058-E134-4FF3-9D45-3E6C7239EF77}">
      <dgm:prSet phldrT="[Текст]" phldr="1"/>
      <dgm:spPr/>
      <dgm:t>
        <a:bodyPr/>
        <a:lstStyle/>
        <a:p>
          <a:endParaRPr lang="ru-RU"/>
        </a:p>
      </dgm:t>
    </dgm:pt>
    <dgm:pt modelId="{4DEDE3A7-64BE-41A1-AC8B-B0D5C176EC44}" type="parTrans" cxnId="{5285D1A0-D847-416B-B3D9-2C0FF7CE78BB}">
      <dgm:prSet/>
      <dgm:spPr/>
      <dgm:t>
        <a:bodyPr/>
        <a:lstStyle/>
        <a:p>
          <a:endParaRPr lang="ru-RU"/>
        </a:p>
      </dgm:t>
    </dgm:pt>
    <dgm:pt modelId="{066C41F4-0A39-4DCE-913D-AF681F96D184}" type="sibTrans" cxnId="{5285D1A0-D847-416B-B3D9-2C0FF7CE78BB}">
      <dgm:prSet/>
      <dgm:spPr/>
      <dgm:t>
        <a:bodyPr/>
        <a:lstStyle/>
        <a:p>
          <a:endParaRPr lang="ru-RU"/>
        </a:p>
      </dgm:t>
    </dgm:pt>
    <dgm:pt modelId="{BE8A9937-560D-4842-A7CE-72ED58618284}">
      <dgm:prSet phldrT="[Текст]" phldr="1"/>
      <dgm:spPr/>
      <dgm:t>
        <a:bodyPr/>
        <a:lstStyle/>
        <a:p>
          <a:endParaRPr lang="ru-RU"/>
        </a:p>
      </dgm:t>
    </dgm:pt>
    <dgm:pt modelId="{F0409275-55F4-4093-895B-4A56229BA951}" type="parTrans" cxnId="{1488482E-D11A-46E0-AA63-77BFA95A1410}">
      <dgm:prSet/>
      <dgm:spPr/>
      <dgm:t>
        <a:bodyPr/>
        <a:lstStyle/>
        <a:p>
          <a:endParaRPr lang="ru-RU"/>
        </a:p>
      </dgm:t>
    </dgm:pt>
    <dgm:pt modelId="{E7A2F557-BA23-4325-A232-A71C02B6EC9E}" type="sibTrans" cxnId="{1488482E-D11A-46E0-AA63-77BFA95A1410}">
      <dgm:prSet/>
      <dgm:spPr/>
      <dgm:t>
        <a:bodyPr/>
        <a:lstStyle/>
        <a:p>
          <a:endParaRPr lang="ru-RU"/>
        </a:p>
      </dgm:t>
    </dgm:pt>
    <dgm:pt modelId="{590A8BF3-B48C-49F5-BE08-557BAC07B6AF}">
      <dgm:prSet phldrT="[Текст]" phldr="1"/>
      <dgm:spPr/>
      <dgm:t>
        <a:bodyPr/>
        <a:lstStyle/>
        <a:p>
          <a:endParaRPr lang="ru-RU"/>
        </a:p>
      </dgm:t>
    </dgm:pt>
    <dgm:pt modelId="{E2310AAB-CE76-4176-99D2-7B17EB1B6166}" type="parTrans" cxnId="{381932A9-5DAA-4DDC-AC53-BD097344171B}">
      <dgm:prSet/>
      <dgm:spPr/>
      <dgm:t>
        <a:bodyPr/>
        <a:lstStyle/>
        <a:p>
          <a:endParaRPr lang="ru-RU"/>
        </a:p>
      </dgm:t>
    </dgm:pt>
    <dgm:pt modelId="{D6C8E331-78F3-470C-A0F3-05E74718EFC0}" type="sibTrans" cxnId="{381932A9-5DAA-4DDC-AC53-BD097344171B}">
      <dgm:prSet/>
      <dgm:spPr/>
      <dgm:t>
        <a:bodyPr/>
        <a:lstStyle/>
        <a:p>
          <a:endParaRPr lang="ru-RU"/>
        </a:p>
      </dgm:t>
    </dgm:pt>
    <dgm:pt modelId="{5525450E-A3AE-4D8A-9AC0-249046AB25D3}">
      <dgm:prSet phldrT="[Текст]" phldr="1"/>
      <dgm:spPr/>
      <dgm:t>
        <a:bodyPr/>
        <a:lstStyle/>
        <a:p>
          <a:endParaRPr lang="ru-RU"/>
        </a:p>
      </dgm:t>
    </dgm:pt>
    <dgm:pt modelId="{F7052A9E-B180-4DE7-9062-C2FD9AC42608}" type="parTrans" cxnId="{214C5561-D34D-4E5D-AC6F-72DD8656A42B}">
      <dgm:prSet/>
      <dgm:spPr/>
      <dgm:t>
        <a:bodyPr/>
        <a:lstStyle/>
        <a:p>
          <a:endParaRPr lang="ru-RU"/>
        </a:p>
      </dgm:t>
    </dgm:pt>
    <dgm:pt modelId="{35173010-838E-44F8-8052-9E4A4F725241}" type="sibTrans" cxnId="{214C5561-D34D-4E5D-AC6F-72DD8656A42B}">
      <dgm:prSet/>
      <dgm:spPr/>
      <dgm:t>
        <a:bodyPr/>
        <a:lstStyle/>
        <a:p>
          <a:endParaRPr lang="ru-RU"/>
        </a:p>
      </dgm:t>
    </dgm:pt>
    <dgm:pt modelId="{AEC8DABA-9BA4-4137-9DD0-E22F89B36471}">
      <dgm:prSet phldrT="[Текст]" phldr="1"/>
      <dgm:spPr/>
      <dgm:t>
        <a:bodyPr/>
        <a:lstStyle/>
        <a:p>
          <a:endParaRPr lang="ru-RU"/>
        </a:p>
      </dgm:t>
    </dgm:pt>
    <dgm:pt modelId="{EA3114D4-5A49-4120-90AD-5AFD02AABF8D}" type="parTrans" cxnId="{96C6A3A5-9E4B-402A-89C6-9F35221B6378}">
      <dgm:prSet/>
      <dgm:spPr/>
      <dgm:t>
        <a:bodyPr/>
        <a:lstStyle/>
        <a:p>
          <a:endParaRPr lang="ru-RU"/>
        </a:p>
      </dgm:t>
    </dgm:pt>
    <dgm:pt modelId="{C145A988-EC18-4DF4-A4CA-8AB9375E1A19}" type="sibTrans" cxnId="{96C6A3A5-9E4B-402A-89C6-9F35221B6378}">
      <dgm:prSet/>
      <dgm:spPr/>
      <dgm:t>
        <a:bodyPr/>
        <a:lstStyle/>
        <a:p>
          <a:endParaRPr lang="ru-RU"/>
        </a:p>
      </dgm:t>
    </dgm:pt>
    <dgm:pt modelId="{3B86D15E-F908-4B43-A476-BCDB853AE0C3}" type="pres">
      <dgm:prSet presAssocID="{EB5B7C65-3B9D-4BB8-949A-57DC8E003F45}" presName="Name0" presStyleCnt="0">
        <dgm:presLayoutVars>
          <dgm:dir/>
          <dgm:animLvl val="lvl"/>
          <dgm:resizeHandles val="exact"/>
        </dgm:presLayoutVars>
      </dgm:prSet>
      <dgm:spPr/>
    </dgm:pt>
    <dgm:pt modelId="{DE6832C9-C9CE-4235-9309-C2F4EE4A1600}" type="pres">
      <dgm:prSet presAssocID="{590A8BF3-B48C-49F5-BE08-557BAC07B6AF}" presName="boxAndChildren" presStyleCnt="0"/>
      <dgm:spPr/>
    </dgm:pt>
    <dgm:pt modelId="{CBD2BEAC-8EAA-45FD-8BD0-C7A8A472E9AB}" type="pres">
      <dgm:prSet presAssocID="{590A8BF3-B48C-49F5-BE08-557BAC07B6AF}" presName="parentTextBox" presStyleLbl="node1" presStyleIdx="0" presStyleCnt="3"/>
      <dgm:spPr/>
    </dgm:pt>
    <dgm:pt modelId="{C2D55938-B2DF-4D69-9B7D-E19BDB16AD17}" type="pres">
      <dgm:prSet presAssocID="{590A8BF3-B48C-49F5-BE08-557BAC07B6AF}" presName="entireBox" presStyleLbl="node1" presStyleIdx="0" presStyleCnt="3"/>
      <dgm:spPr/>
    </dgm:pt>
    <dgm:pt modelId="{A703D351-5A81-4D24-B159-424E23D9DF6A}" type="pres">
      <dgm:prSet presAssocID="{590A8BF3-B48C-49F5-BE08-557BAC07B6AF}" presName="descendantBox" presStyleCnt="0"/>
      <dgm:spPr/>
    </dgm:pt>
    <dgm:pt modelId="{BF257609-BB35-45FA-B946-CD79E4BB330D}" type="pres">
      <dgm:prSet presAssocID="{5525450E-A3AE-4D8A-9AC0-249046AB25D3}" presName="childTextBox" presStyleLbl="fgAccFollowNode1" presStyleIdx="0" presStyleCnt="6">
        <dgm:presLayoutVars>
          <dgm:bulletEnabled val="1"/>
        </dgm:presLayoutVars>
      </dgm:prSet>
      <dgm:spPr/>
    </dgm:pt>
    <dgm:pt modelId="{F15FBAF5-B09C-418A-B067-81D64C3E76E0}" type="pres">
      <dgm:prSet presAssocID="{AEC8DABA-9BA4-4137-9DD0-E22F89B36471}" presName="childTextBox" presStyleLbl="fgAccFollowNode1" presStyleIdx="1" presStyleCnt="6">
        <dgm:presLayoutVars>
          <dgm:bulletEnabled val="1"/>
        </dgm:presLayoutVars>
      </dgm:prSet>
      <dgm:spPr/>
    </dgm:pt>
    <dgm:pt modelId="{2F0C344F-23C9-461F-95FD-D237CFA3E1DC}" type="pres">
      <dgm:prSet presAssocID="{86BF48D8-4DF4-49FE-ACE9-912C99E78C8A}" presName="sp" presStyleCnt="0"/>
      <dgm:spPr/>
    </dgm:pt>
    <dgm:pt modelId="{8D80AAB1-DBD3-4776-AF65-C379D8999FB1}" type="pres">
      <dgm:prSet presAssocID="{849C59D8-13D5-42A2-883B-313113CD48A6}" presName="arrowAndChildren" presStyleCnt="0"/>
      <dgm:spPr/>
    </dgm:pt>
    <dgm:pt modelId="{5723BAA5-7526-4245-9BB8-C35F89FFE8A7}" type="pres">
      <dgm:prSet presAssocID="{849C59D8-13D5-42A2-883B-313113CD48A6}" presName="parentTextArrow" presStyleLbl="node1" presStyleIdx="0" presStyleCnt="3"/>
      <dgm:spPr/>
    </dgm:pt>
    <dgm:pt modelId="{9702E739-CE8A-4586-854F-AD978703424D}" type="pres">
      <dgm:prSet presAssocID="{849C59D8-13D5-42A2-883B-313113CD48A6}" presName="arrow" presStyleLbl="node1" presStyleIdx="1" presStyleCnt="3"/>
      <dgm:spPr/>
    </dgm:pt>
    <dgm:pt modelId="{B0FE3AB1-A9B7-4C97-B694-FE5B3ED098D3}" type="pres">
      <dgm:prSet presAssocID="{849C59D8-13D5-42A2-883B-313113CD48A6}" presName="descendantArrow" presStyleCnt="0"/>
      <dgm:spPr/>
    </dgm:pt>
    <dgm:pt modelId="{508C0D2F-FADC-4116-8BBB-E5CD3033E892}" type="pres">
      <dgm:prSet presAssocID="{6C3F9058-E134-4FF3-9D45-3E6C7239EF77}" presName="childTextArrow" presStyleLbl="fgAccFollowNode1" presStyleIdx="2" presStyleCnt="6">
        <dgm:presLayoutVars>
          <dgm:bulletEnabled val="1"/>
        </dgm:presLayoutVars>
      </dgm:prSet>
      <dgm:spPr/>
    </dgm:pt>
    <dgm:pt modelId="{A3861CB5-0A4B-4472-B919-EA9B8BD064D2}" type="pres">
      <dgm:prSet presAssocID="{BE8A9937-560D-4842-A7CE-72ED58618284}" presName="childTextArrow" presStyleLbl="fgAccFollowNode1" presStyleIdx="3" presStyleCnt="6">
        <dgm:presLayoutVars>
          <dgm:bulletEnabled val="1"/>
        </dgm:presLayoutVars>
      </dgm:prSet>
      <dgm:spPr/>
    </dgm:pt>
    <dgm:pt modelId="{3F2F498A-81D1-4A76-ABE7-8B16F7E85985}" type="pres">
      <dgm:prSet presAssocID="{378C044E-71A5-41F2-B790-85315ED10597}" presName="sp" presStyleCnt="0"/>
      <dgm:spPr/>
    </dgm:pt>
    <dgm:pt modelId="{F5F9AB02-1413-4FD6-ADB2-7E2E0D0E1F55}" type="pres">
      <dgm:prSet presAssocID="{E61262DB-97B0-4E48-8EB9-8BE44966BE5B}" presName="arrowAndChildren" presStyleCnt="0"/>
      <dgm:spPr/>
    </dgm:pt>
    <dgm:pt modelId="{F1FBA0F3-2CF7-42D0-9703-90846A7C8D24}" type="pres">
      <dgm:prSet presAssocID="{E61262DB-97B0-4E48-8EB9-8BE44966BE5B}" presName="parentTextArrow" presStyleLbl="node1" presStyleIdx="1" presStyleCnt="3"/>
      <dgm:spPr/>
    </dgm:pt>
    <dgm:pt modelId="{22644062-4AFB-41DE-BE08-DECE77F32761}" type="pres">
      <dgm:prSet presAssocID="{E61262DB-97B0-4E48-8EB9-8BE44966BE5B}" presName="arrow" presStyleLbl="node1" presStyleIdx="2" presStyleCnt="3"/>
      <dgm:spPr/>
    </dgm:pt>
    <dgm:pt modelId="{CA027FBA-E1CD-4808-981B-C27F27514B9D}" type="pres">
      <dgm:prSet presAssocID="{E61262DB-97B0-4E48-8EB9-8BE44966BE5B}" presName="descendantArrow" presStyleCnt="0"/>
      <dgm:spPr/>
    </dgm:pt>
    <dgm:pt modelId="{68C17D85-C854-49FB-8A69-BBF5D31D1D97}" type="pres">
      <dgm:prSet presAssocID="{E2550C3B-D041-4931-B85D-8EFA54193FA9}" presName="childTextArrow" presStyleLbl="fgAccFollowNode1" presStyleIdx="4" presStyleCnt="6">
        <dgm:presLayoutVars>
          <dgm:bulletEnabled val="1"/>
        </dgm:presLayoutVars>
      </dgm:prSet>
      <dgm:spPr/>
    </dgm:pt>
    <dgm:pt modelId="{ABD7E84A-35E5-4DB6-9A55-ECA283E1AC3E}" type="pres">
      <dgm:prSet presAssocID="{72E154F8-5FD8-4E09-B9D3-A271555D3146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CEC19302-1653-4932-B92E-A9966ED5F354}" type="presOf" srcId="{590A8BF3-B48C-49F5-BE08-557BAC07B6AF}" destId="{CBD2BEAC-8EAA-45FD-8BD0-C7A8A472E9AB}" srcOrd="0" destOrd="0" presId="urn:microsoft.com/office/officeart/2005/8/layout/process4"/>
    <dgm:cxn modelId="{D7C4D717-CCBF-4A5D-8AF3-4ABB7B88884C}" type="presOf" srcId="{BE8A9937-560D-4842-A7CE-72ED58618284}" destId="{A3861CB5-0A4B-4472-B919-EA9B8BD064D2}" srcOrd="0" destOrd="0" presId="urn:microsoft.com/office/officeart/2005/8/layout/process4"/>
    <dgm:cxn modelId="{8B5B3427-978D-4656-B0BC-5D976EA93A3E}" type="presOf" srcId="{E61262DB-97B0-4E48-8EB9-8BE44966BE5B}" destId="{22644062-4AFB-41DE-BE08-DECE77F32761}" srcOrd="1" destOrd="0" presId="urn:microsoft.com/office/officeart/2005/8/layout/process4"/>
    <dgm:cxn modelId="{F2DA452D-6D7E-4CEC-972A-0275F783BBC2}" type="presOf" srcId="{EB5B7C65-3B9D-4BB8-949A-57DC8E003F45}" destId="{3B86D15E-F908-4B43-A476-BCDB853AE0C3}" srcOrd="0" destOrd="0" presId="urn:microsoft.com/office/officeart/2005/8/layout/process4"/>
    <dgm:cxn modelId="{1488482E-D11A-46E0-AA63-77BFA95A1410}" srcId="{849C59D8-13D5-42A2-883B-313113CD48A6}" destId="{BE8A9937-560D-4842-A7CE-72ED58618284}" srcOrd="1" destOrd="0" parTransId="{F0409275-55F4-4093-895B-4A56229BA951}" sibTransId="{E7A2F557-BA23-4325-A232-A71C02B6EC9E}"/>
    <dgm:cxn modelId="{B49F4F3C-3ADC-423E-A025-D53DBF0340DA}" type="presOf" srcId="{E2550C3B-D041-4931-B85D-8EFA54193FA9}" destId="{68C17D85-C854-49FB-8A69-BBF5D31D1D97}" srcOrd="0" destOrd="0" presId="urn:microsoft.com/office/officeart/2005/8/layout/process4"/>
    <dgm:cxn modelId="{214C5561-D34D-4E5D-AC6F-72DD8656A42B}" srcId="{590A8BF3-B48C-49F5-BE08-557BAC07B6AF}" destId="{5525450E-A3AE-4D8A-9AC0-249046AB25D3}" srcOrd="0" destOrd="0" parTransId="{F7052A9E-B180-4DE7-9062-C2FD9AC42608}" sibTransId="{35173010-838E-44F8-8052-9E4A4F725241}"/>
    <dgm:cxn modelId="{467B6970-4F90-42A3-8F51-A710A2ACC0ED}" srcId="{EB5B7C65-3B9D-4BB8-949A-57DC8E003F45}" destId="{849C59D8-13D5-42A2-883B-313113CD48A6}" srcOrd="1" destOrd="0" parTransId="{CD1B1487-CD1D-40D4-A2EC-CA62CFBF27C1}" sibTransId="{86BF48D8-4DF4-49FE-ACE9-912C99E78C8A}"/>
    <dgm:cxn modelId="{027E0698-90C4-402A-A20C-E1E7A9BC4D86}" type="presOf" srcId="{E61262DB-97B0-4E48-8EB9-8BE44966BE5B}" destId="{F1FBA0F3-2CF7-42D0-9703-90846A7C8D24}" srcOrd="0" destOrd="0" presId="urn:microsoft.com/office/officeart/2005/8/layout/process4"/>
    <dgm:cxn modelId="{DC7C809A-80A3-49B5-9796-CB8E264FE553}" type="presOf" srcId="{AEC8DABA-9BA4-4137-9DD0-E22F89B36471}" destId="{F15FBAF5-B09C-418A-B067-81D64C3E76E0}" srcOrd="0" destOrd="0" presId="urn:microsoft.com/office/officeart/2005/8/layout/process4"/>
    <dgm:cxn modelId="{5285D1A0-D847-416B-B3D9-2C0FF7CE78BB}" srcId="{849C59D8-13D5-42A2-883B-313113CD48A6}" destId="{6C3F9058-E134-4FF3-9D45-3E6C7239EF77}" srcOrd="0" destOrd="0" parTransId="{4DEDE3A7-64BE-41A1-AC8B-B0D5C176EC44}" sibTransId="{066C41F4-0A39-4DCE-913D-AF681F96D184}"/>
    <dgm:cxn modelId="{96C6A3A5-9E4B-402A-89C6-9F35221B6378}" srcId="{590A8BF3-B48C-49F5-BE08-557BAC07B6AF}" destId="{AEC8DABA-9BA4-4137-9DD0-E22F89B36471}" srcOrd="1" destOrd="0" parTransId="{EA3114D4-5A49-4120-90AD-5AFD02AABF8D}" sibTransId="{C145A988-EC18-4DF4-A4CA-8AB9375E1A19}"/>
    <dgm:cxn modelId="{5B50F6A6-2019-477F-95F5-9AA05E06D093}" srcId="{E61262DB-97B0-4E48-8EB9-8BE44966BE5B}" destId="{E2550C3B-D041-4931-B85D-8EFA54193FA9}" srcOrd="0" destOrd="0" parTransId="{99E0537A-B929-4C9B-8BCC-204327857E73}" sibTransId="{85E2D46E-2856-404B-AEFD-61AA8E5762D1}"/>
    <dgm:cxn modelId="{381932A9-5DAA-4DDC-AC53-BD097344171B}" srcId="{EB5B7C65-3B9D-4BB8-949A-57DC8E003F45}" destId="{590A8BF3-B48C-49F5-BE08-557BAC07B6AF}" srcOrd="2" destOrd="0" parTransId="{E2310AAB-CE76-4176-99D2-7B17EB1B6166}" sibTransId="{D6C8E331-78F3-470C-A0F3-05E74718EFC0}"/>
    <dgm:cxn modelId="{F68570B6-CB49-4DA6-A715-5C82F086C172}" type="presOf" srcId="{849C59D8-13D5-42A2-883B-313113CD48A6}" destId="{5723BAA5-7526-4245-9BB8-C35F89FFE8A7}" srcOrd="0" destOrd="0" presId="urn:microsoft.com/office/officeart/2005/8/layout/process4"/>
    <dgm:cxn modelId="{D86F62BF-7E76-4F24-B6BA-04368E7646A8}" srcId="{E61262DB-97B0-4E48-8EB9-8BE44966BE5B}" destId="{72E154F8-5FD8-4E09-B9D3-A271555D3146}" srcOrd="1" destOrd="0" parTransId="{9A2C66B1-F47A-4983-8161-5FEB47F36346}" sibTransId="{40CB12AA-650C-4B32-AC21-BB151FA15DF9}"/>
    <dgm:cxn modelId="{055F38D0-7F72-45DD-84F7-49A166005574}" type="presOf" srcId="{849C59D8-13D5-42A2-883B-313113CD48A6}" destId="{9702E739-CE8A-4586-854F-AD978703424D}" srcOrd="1" destOrd="0" presId="urn:microsoft.com/office/officeart/2005/8/layout/process4"/>
    <dgm:cxn modelId="{E9F782D5-9614-4A49-B3DF-29F802EA9214}" type="presOf" srcId="{6C3F9058-E134-4FF3-9D45-3E6C7239EF77}" destId="{508C0D2F-FADC-4116-8BBB-E5CD3033E892}" srcOrd="0" destOrd="0" presId="urn:microsoft.com/office/officeart/2005/8/layout/process4"/>
    <dgm:cxn modelId="{111818D7-DA58-4441-B904-0EB726EA7FAD}" type="presOf" srcId="{72E154F8-5FD8-4E09-B9D3-A271555D3146}" destId="{ABD7E84A-35E5-4DB6-9A55-ECA283E1AC3E}" srcOrd="0" destOrd="0" presId="urn:microsoft.com/office/officeart/2005/8/layout/process4"/>
    <dgm:cxn modelId="{F14E2FDA-486D-4B9C-A0CA-03EF34870DAE}" srcId="{EB5B7C65-3B9D-4BB8-949A-57DC8E003F45}" destId="{E61262DB-97B0-4E48-8EB9-8BE44966BE5B}" srcOrd="0" destOrd="0" parTransId="{ED397B59-1EE4-43CE-974A-49A36E69369D}" sibTransId="{378C044E-71A5-41F2-B790-85315ED10597}"/>
    <dgm:cxn modelId="{9DA536E7-F057-4EEF-9ED9-ED6F1D2D3ECB}" type="presOf" srcId="{590A8BF3-B48C-49F5-BE08-557BAC07B6AF}" destId="{C2D55938-B2DF-4D69-9B7D-E19BDB16AD17}" srcOrd="1" destOrd="0" presId="urn:microsoft.com/office/officeart/2005/8/layout/process4"/>
    <dgm:cxn modelId="{4C6DEAF5-C037-4091-9178-1C9247733456}" type="presOf" srcId="{5525450E-A3AE-4D8A-9AC0-249046AB25D3}" destId="{BF257609-BB35-45FA-B946-CD79E4BB330D}" srcOrd="0" destOrd="0" presId="urn:microsoft.com/office/officeart/2005/8/layout/process4"/>
    <dgm:cxn modelId="{27AB4F1D-A752-40DD-8440-434109CFE9DC}" type="presParOf" srcId="{3B86D15E-F908-4B43-A476-BCDB853AE0C3}" destId="{DE6832C9-C9CE-4235-9309-C2F4EE4A1600}" srcOrd="0" destOrd="0" presId="urn:microsoft.com/office/officeart/2005/8/layout/process4"/>
    <dgm:cxn modelId="{B5B75BAC-4B26-499B-9C9F-0D13CC8A192F}" type="presParOf" srcId="{DE6832C9-C9CE-4235-9309-C2F4EE4A1600}" destId="{CBD2BEAC-8EAA-45FD-8BD0-C7A8A472E9AB}" srcOrd="0" destOrd="0" presId="urn:microsoft.com/office/officeart/2005/8/layout/process4"/>
    <dgm:cxn modelId="{EB34C41C-37F0-4D20-A787-B5BB42C33DEA}" type="presParOf" srcId="{DE6832C9-C9CE-4235-9309-C2F4EE4A1600}" destId="{C2D55938-B2DF-4D69-9B7D-E19BDB16AD17}" srcOrd="1" destOrd="0" presId="urn:microsoft.com/office/officeart/2005/8/layout/process4"/>
    <dgm:cxn modelId="{3B06599A-7AFD-47AE-90C2-04E744C17D7A}" type="presParOf" srcId="{DE6832C9-C9CE-4235-9309-C2F4EE4A1600}" destId="{A703D351-5A81-4D24-B159-424E23D9DF6A}" srcOrd="2" destOrd="0" presId="urn:microsoft.com/office/officeart/2005/8/layout/process4"/>
    <dgm:cxn modelId="{2D71B866-03A9-4A13-A463-90EEABDAF287}" type="presParOf" srcId="{A703D351-5A81-4D24-B159-424E23D9DF6A}" destId="{BF257609-BB35-45FA-B946-CD79E4BB330D}" srcOrd="0" destOrd="0" presId="urn:microsoft.com/office/officeart/2005/8/layout/process4"/>
    <dgm:cxn modelId="{B913DD11-E91A-42F3-9824-CFC050FC2FFD}" type="presParOf" srcId="{A703D351-5A81-4D24-B159-424E23D9DF6A}" destId="{F15FBAF5-B09C-418A-B067-81D64C3E76E0}" srcOrd="1" destOrd="0" presId="urn:microsoft.com/office/officeart/2005/8/layout/process4"/>
    <dgm:cxn modelId="{9327AE09-6DA6-4A29-9648-E932CAC0DD29}" type="presParOf" srcId="{3B86D15E-F908-4B43-A476-BCDB853AE0C3}" destId="{2F0C344F-23C9-461F-95FD-D237CFA3E1DC}" srcOrd="1" destOrd="0" presId="urn:microsoft.com/office/officeart/2005/8/layout/process4"/>
    <dgm:cxn modelId="{2949EB3B-66B1-47C2-8235-11B34D3674D0}" type="presParOf" srcId="{3B86D15E-F908-4B43-A476-BCDB853AE0C3}" destId="{8D80AAB1-DBD3-4776-AF65-C379D8999FB1}" srcOrd="2" destOrd="0" presId="urn:microsoft.com/office/officeart/2005/8/layout/process4"/>
    <dgm:cxn modelId="{75564687-277E-4EC5-A959-506821A398A9}" type="presParOf" srcId="{8D80AAB1-DBD3-4776-AF65-C379D8999FB1}" destId="{5723BAA5-7526-4245-9BB8-C35F89FFE8A7}" srcOrd="0" destOrd="0" presId="urn:microsoft.com/office/officeart/2005/8/layout/process4"/>
    <dgm:cxn modelId="{3A593DD2-36A2-46A1-B3EE-B10E5EB59664}" type="presParOf" srcId="{8D80AAB1-DBD3-4776-AF65-C379D8999FB1}" destId="{9702E739-CE8A-4586-854F-AD978703424D}" srcOrd="1" destOrd="0" presId="urn:microsoft.com/office/officeart/2005/8/layout/process4"/>
    <dgm:cxn modelId="{E4B66170-6FC2-4D26-8EED-736CC06F7454}" type="presParOf" srcId="{8D80AAB1-DBD3-4776-AF65-C379D8999FB1}" destId="{B0FE3AB1-A9B7-4C97-B694-FE5B3ED098D3}" srcOrd="2" destOrd="0" presId="urn:microsoft.com/office/officeart/2005/8/layout/process4"/>
    <dgm:cxn modelId="{B54AFE4E-875C-4C2B-9C43-BAA05DD2F089}" type="presParOf" srcId="{B0FE3AB1-A9B7-4C97-B694-FE5B3ED098D3}" destId="{508C0D2F-FADC-4116-8BBB-E5CD3033E892}" srcOrd="0" destOrd="0" presId="urn:microsoft.com/office/officeart/2005/8/layout/process4"/>
    <dgm:cxn modelId="{BD61E2B1-0E6D-457B-93F0-C7324DDCCA4B}" type="presParOf" srcId="{B0FE3AB1-A9B7-4C97-B694-FE5B3ED098D3}" destId="{A3861CB5-0A4B-4472-B919-EA9B8BD064D2}" srcOrd="1" destOrd="0" presId="urn:microsoft.com/office/officeart/2005/8/layout/process4"/>
    <dgm:cxn modelId="{F09E28E7-FD4B-46CB-9B66-179798E57443}" type="presParOf" srcId="{3B86D15E-F908-4B43-A476-BCDB853AE0C3}" destId="{3F2F498A-81D1-4A76-ABE7-8B16F7E85985}" srcOrd="3" destOrd="0" presId="urn:microsoft.com/office/officeart/2005/8/layout/process4"/>
    <dgm:cxn modelId="{5F50C3C0-9D35-4DA4-8D21-7BE05FFA91C8}" type="presParOf" srcId="{3B86D15E-F908-4B43-A476-BCDB853AE0C3}" destId="{F5F9AB02-1413-4FD6-ADB2-7E2E0D0E1F55}" srcOrd="4" destOrd="0" presId="urn:microsoft.com/office/officeart/2005/8/layout/process4"/>
    <dgm:cxn modelId="{EE5883EF-9864-4161-8442-EEEEC14F48AA}" type="presParOf" srcId="{F5F9AB02-1413-4FD6-ADB2-7E2E0D0E1F55}" destId="{F1FBA0F3-2CF7-42D0-9703-90846A7C8D24}" srcOrd="0" destOrd="0" presId="urn:microsoft.com/office/officeart/2005/8/layout/process4"/>
    <dgm:cxn modelId="{0D4C81E8-5DD6-411B-83D2-06F1E335A647}" type="presParOf" srcId="{F5F9AB02-1413-4FD6-ADB2-7E2E0D0E1F55}" destId="{22644062-4AFB-41DE-BE08-DECE77F32761}" srcOrd="1" destOrd="0" presId="urn:microsoft.com/office/officeart/2005/8/layout/process4"/>
    <dgm:cxn modelId="{C3C76868-C199-4DBD-ABB2-E2C15A028CF4}" type="presParOf" srcId="{F5F9AB02-1413-4FD6-ADB2-7E2E0D0E1F55}" destId="{CA027FBA-E1CD-4808-981B-C27F27514B9D}" srcOrd="2" destOrd="0" presId="urn:microsoft.com/office/officeart/2005/8/layout/process4"/>
    <dgm:cxn modelId="{9C1F511E-C404-4773-A1E6-3337D1264285}" type="presParOf" srcId="{CA027FBA-E1CD-4808-981B-C27F27514B9D}" destId="{68C17D85-C854-49FB-8A69-BBF5D31D1D97}" srcOrd="0" destOrd="0" presId="urn:microsoft.com/office/officeart/2005/8/layout/process4"/>
    <dgm:cxn modelId="{00F3FC20-58E7-48E5-AE69-EC0FF3DD293C}" type="presParOf" srcId="{CA027FBA-E1CD-4808-981B-C27F27514B9D}" destId="{ABD7E84A-35E5-4DB6-9A55-ECA283E1AC3E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D55938-B2DF-4D69-9B7D-E19BDB16AD17}">
      <dsp:nvSpPr>
        <dsp:cNvPr id="0" name=""/>
        <dsp:cNvSpPr/>
      </dsp:nvSpPr>
      <dsp:spPr>
        <a:xfrm>
          <a:off x="0" y="3275482"/>
          <a:ext cx="10515600" cy="10750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>
        <a:off x="0" y="3275482"/>
        <a:ext cx="10515600" cy="580546"/>
      </dsp:txXfrm>
    </dsp:sp>
    <dsp:sp modelId="{BF257609-BB35-45FA-B946-CD79E4BB330D}">
      <dsp:nvSpPr>
        <dsp:cNvPr id="0" name=""/>
        <dsp:cNvSpPr/>
      </dsp:nvSpPr>
      <dsp:spPr>
        <a:xfrm>
          <a:off x="0" y="3834527"/>
          <a:ext cx="5257799" cy="494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36830" rIns="206248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/>
        </a:p>
      </dsp:txBody>
      <dsp:txXfrm>
        <a:off x="0" y="3834527"/>
        <a:ext cx="5257799" cy="494539"/>
      </dsp:txXfrm>
    </dsp:sp>
    <dsp:sp modelId="{F15FBAF5-B09C-418A-B067-81D64C3E76E0}">
      <dsp:nvSpPr>
        <dsp:cNvPr id="0" name=""/>
        <dsp:cNvSpPr/>
      </dsp:nvSpPr>
      <dsp:spPr>
        <a:xfrm>
          <a:off x="5257800" y="3834527"/>
          <a:ext cx="5257799" cy="4945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36830" rIns="206248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/>
        </a:p>
      </dsp:txBody>
      <dsp:txXfrm>
        <a:off x="5257800" y="3834527"/>
        <a:ext cx="5257799" cy="494539"/>
      </dsp:txXfrm>
    </dsp:sp>
    <dsp:sp modelId="{9702E739-CE8A-4586-854F-AD978703424D}">
      <dsp:nvSpPr>
        <dsp:cNvPr id="0" name=""/>
        <dsp:cNvSpPr/>
      </dsp:nvSpPr>
      <dsp:spPr>
        <a:xfrm rot="10800000">
          <a:off x="0" y="1638125"/>
          <a:ext cx="10515600" cy="165348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-10800000">
        <a:off x="0" y="1638125"/>
        <a:ext cx="10515600" cy="580372"/>
      </dsp:txXfrm>
    </dsp:sp>
    <dsp:sp modelId="{508C0D2F-FADC-4116-8BBB-E5CD3033E892}">
      <dsp:nvSpPr>
        <dsp:cNvPr id="0" name=""/>
        <dsp:cNvSpPr/>
      </dsp:nvSpPr>
      <dsp:spPr>
        <a:xfrm>
          <a:off x="0" y="2218498"/>
          <a:ext cx="5257799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36830" rIns="206248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/>
        </a:p>
      </dsp:txBody>
      <dsp:txXfrm>
        <a:off x="0" y="2218498"/>
        <a:ext cx="5257799" cy="494391"/>
      </dsp:txXfrm>
    </dsp:sp>
    <dsp:sp modelId="{A3861CB5-0A4B-4472-B919-EA9B8BD064D2}">
      <dsp:nvSpPr>
        <dsp:cNvPr id="0" name=""/>
        <dsp:cNvSpPr/>
      </dsp:nvSpPr>
      <dsp:spPr>
        <a:xfrm>
          <a:off x="5257800" y="2218498"/>
          <a:ext cx="5257799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36830" rIns="206248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/>
        </a:p>
      </dsp:txBody>
      <dsp:txXfrm>
        <a:off x="5257800" y="2218498"/>
        <a:ext cx="5257799" cy="494391"/>
      </dsp:txXfrm>
    </dsp:sp>
    <dsp:sp modelId="{22644062-4AFB-41DE-BE08-DECE77F32761}">
      <dsp:nvSpPr>
        <dsp:cNvPr id="0" name=""/>
        <dsp:cNvSpPr/>
      </dsp:nvSpPr>
      <dsp:spPr>
        <a:xfrm rot="10800000">
          <a:off x="0" y="769"/>
          <a:ext cx="10515600" cy="1653482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kern="1200"/>
        </a:p>
      </dsp:txBody>
      <dsp:txXfrm rot="-10800000">
        <a:off x="0" y="769"/>
        <a:ext cx="10515600" cy="580372"/>
      </dsp:txXfrm>
    </dsp:sp>
    <dsp:sp modelId="{68C17D85-C854-49FB-8A69-BBF5D31D1D97}">
      <dsp:nvSpPr>
        <dsp:cNvPr id="0" name=""/>
        <dsp:cNvSpPr/>
      </dsp:nvSpPr>
      <dsp:spPr>
        <a:xfrm>
          <a:off x="0" y="581141"/>
          <a:ext cx="5257799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36830" rIns="206248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/>
        </a:p>
      </dsp:txBody>
      <dsp:txXfrm>
        <a:off x="0" y="581141"/>
        <a:ext cx="5257799" cy="494391"/>
      </dsp:txXfrm>
    </dsp:sp>
    <dsp:sp modelId="{ABD7E84A-35E5-4DB6-9A55-ECA283E1AC3E}">
      <dsp:nvSpPr>
        <dsp:cNvPr id="0" name=""/>
        <dsp:cNvSpPr/>
      </dsp:nvSpPr>
      <dsp:spPr>
        <a:xfrm>
          <a:off x="5257800" y="581141"/>
          <a:ext cx="5257799" cy="494391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6248" tIns="36830" rIns="206248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900" kern="1200"/>
        </a:p>
      </dsp:txBody>
      <dsp:txXfrm>
        <a:off x="5257800" y="581141"/>
        <a:ext cx="5257799" cy="494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3AA113-F5C1-4CC5-9CCD-06B30DE829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8417FA9-E4BE-42FB-A6D6-E151E2101C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49A931-5284-4EC5-BAEF-A360BE09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B55353-6020-4765-A256-72C5F7DB8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2BB204-BC28-4E25-AE72-B965BA8CC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364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E47E0E-8DAF-4CAB-9587-2B1A27B58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FCE9EE4-C355-456A-B513-64D867798C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8A073D6-B489-46AA-9DDA-2B2217F31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1074EB-040A-4E8A-BA86-F493494E7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F5167D-E5FE-44C9-AB5F-9C55D5B7A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450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865DDB8-2D2D-4345-A002-95DBA53717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8AE0D49-5C33-4735-88CA-50F4FDB7F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7B3DF2-9489-4D7C-90F5-3DF84363E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01FBE1-4832-48CB-B522-2F0E4E9A6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57889E-1884-4BB3-B44D-84D5221CF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099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ED907F-524D-42CB-A38C-8B3B26181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15FE1C-4597-4C39-94D3-F2FBCBF02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7E63CF-03F3-45AF-8ED3-88DCFBD87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974FA1-C114-49A5-A867-044829FF3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10F922-3246-4FC5-A3DF-453F3BB50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757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AD3402-044B-496C-A72D-EC3863765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7CCC63E-D934-4D71-90E7-D6BCA824D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16DAB7-AF50-42E3-BEBB-5076531EA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70E087-5FDD-4DD6-95A0-69808B0EF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E199D1-A7C7-4262-A44C-A458676E2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471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D5C32-2E26-46A8-A011-092B191ABB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30347A-707F-4229-B1A6-9AF33DEBB5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D6F55A2-F45C-410A-80DA-32BCC7827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D6B4DBB-7646-4FB9-85BB-23175C152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E8CD80F-A3F3-4832-ACC4-C5854F7A0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8B944D8-B7F1-4DD7-A93E-96B758AA3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053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36800F-CD68-476D-B294-174302628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CF763C-C50A-443B-8137-E44B71182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FCCEA24-412A-4D38-86FB-1BA8B54E1B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80145E5-2908-42F6-8877-C637AAC4E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72E6C00-99F9-45CC-83EA-619E7E182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42A9A15-9BDC-415C-B1CF-8AF45B54D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C40A05D-3A92-4015-8039-26B5169A5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2C10C7C-AD13-4383-8D65-61A8D596B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910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0ED7EF-E4C9-4CD2-B050-ABA5FBD71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88462D6-0AD9-465A-AFDB-2F7A5377A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97206B9-CFEE-4339-A506-7D9F8794C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342EC8E-C769-4A45-8925-8097AB383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719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D25A138-3AA4-499C-87D8-40706604B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A7D76F9-5615-4F31-A9B8-70CA83A80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DD3B9D0-41E4-4F7E-8180-F2180356E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494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96DE3-5F3C-43A2-802F-E64B78E18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B483D3-1C7C-4E2A-8E47-2F11B9D12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61EBDA-4436-4738-B833-D5085D0AF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8CEBC4-C3DE-4ED2-B60C-DE62D0E145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0D873E-E44C-4C89-8C9B-D5D029896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711C18-3184-4E37-9935-70E2D0225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48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5074C7-F2EB-48DE-B7EE-4972A9EC1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856D83F-A6DB-41E2-B0BD-A3E24A5720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6260599-9DCE-45BD-987F-6AC580C96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E82C2D3-B6FF-4F64-9B67-EC7730774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F538F4-725D-4CDF-BF79-E09B08943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187543-AD74-4B24-AB12-B37219C59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84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282E63-12E6-4452-95DD-ED8DD7F17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948BE4-95DD-41FD-80D8-34AB9EF018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DAE511-7E9A-4203-9B16-5A077C20B1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D63D5-2D07-4FBD-904F-98FB887409FB}" type="datetimeFigureOut">
              <a:rPr lang="ru-RU" smtClean="0"/>
              <a:t>23.03.2023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61C17C-B6BC-484E-865C-62A1BAC4A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10851E-85A4-49F9-820A-62CC8E1F61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371DF-3246-4D05-BDE3-3A6D9A03C0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16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98882F-9A6B-4F13-94A1-0F0F6497A9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35000"/>
            <a:ext cx="12192000" cy="812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30C2DA-0BA2-4B31-802E-97D862638E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837" y="911346"/>
            <a:ext cx="10874326" cy="4715730"/>
          </a:xfrm>
        </p:spPr>
        <p:txBody>
          <a:bodyPr>
            <a:normAutofit/>
          </a:bodyPr>
          <a:lstStyle/>
          <a:p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УЧЕБНОГО КАБИНЕТА</a:t>
            </a:r>
          </a:p>
        </p:txBody>
      </p:sp>
    </p:spTree>
    <p:extLst>
      <p:ext uri="{BB962C8B-B14F-4D97-AF65-F5344CB8AC3E}">
        <p14:creationId xmlns:p14="http://schemas.microsoft.com/office/powerpoint/2010/main" val="3980759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1643" y="-880873"/>
            <a:ext cx="13595285" cy="96118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295422" y="1252025"/>
            <a:ext cx="11465169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Учебная зона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расположение парт, стулья трехуровневые регулируются; учительский стол;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учебные доски: меловая, интерактивная; компьютер, мобильный телевизор и видеомагнитофон; шкафы. В них  помещены книги, игрушки, рабочие тетради, принадлежности для уроков ИЗО и технологии. Пространство должно сочетать строгость и комфорт. </a:t>
            </a:r>
          </a:p>
        </p:txBody>
      </p:sp>
    </p:spTree>
    <p:extLst>
      <p:ext uri="{BB962C8B-B14F-4D97-AF65-F5344CB8AC3E}">
        <p14:creationId xmlns:p14="http://schemas.microsoft.com/office/powerpoint/2010/main" val="3425372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D9829B-856F-4EAD-AB68-3E65CF28180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4262" y="889122"/>
            <a:ext cx="9623474" cy="54132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67834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363415" y="1190642"/>
            <a:ext cx="1146516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Информационная зона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На стендах размещаются детские творческие работы.</a:t>
            </a:r>
          </a:p>
        </p:txBody>
      </p:sp>
    </p:spTree>
    <p:extLst>
      <p:ext uri="{BB962C8B-B14F-4D97-AF65-F5344CB8AC3E}">
        <p14:creationId xmlns:p14="http://schemas.microsoft.com/office/powerpoint/2010/main" val="3568889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250A18-9C8D-43E8-BC61-11D642C4B7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28"/>
          <a:stretch/>
        </p:blipFill>
        <p:spPr>
          <a:xfrm>
            <a:off x="367132" y="607182"/>
            <a:ext cx="7116880" cy="43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546E5AF-87B6-44DE-A748-E812997E0EE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678" y="2243348"/>
            <a:ext cx="6983858" cy="4658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6432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0" y="1612358"/>
            <a:ext cx="1206539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Игровая зона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располагается мягкая мебель, журнальный столик, детские игрушки и игры. Организация и использование игровой зоны является необходимым условием для сохранения и улучшения здоровья младших 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485236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8598801-B888-411B-80C3-8E57DA92F4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73" y="2606580"/>
            <a:ext cx="5801784" cy="435133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04C102-00BE-4EA4-B87D-C922F4550D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527" y="100517"/>
            <a:ext cx="6484655" cy="431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503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0" y="983675"/>
            <a:ext cx="11465169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Зеленая (природная) зона: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-многообразие декоративных цветов, желательно в отдельно отведенном месте;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-информационные карты о цветах (название цветка, семейство и т.д.).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!Если в классе много цветов, это позволяет воспитывать трудолюбие детей, ухаживающих за ними, любовь и уважение к природе. </a:t>
            </a:r>
          </a:p>
        </p:txBody>
      </p:sp>
    </p:spTree>
    <p:extLst>
      <p:ext uri="{BB962C8B-B14F-4D97-AF65-F5344CB8AC3E}">
        <p14:creationId xmlns:p14="http://schemas.microsoft.com/office/powerpoint/2010/main" val="3438151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72460E-C6F2-4B7E-B3F8-CFDD23F5379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883" y="429699"/>
            <a:ext cx="8084234" cy="6063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64815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98474" y="1252025"/>
            <a:ext cx="11943471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Санитарно-гигиеническая (бытовая) зона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расположен умывальник, набор для ванных комнат (зеркало, полка и др.) и необходимые предметы для формирования навыков личной гигиены. Наличие уголка здорового образа жизни.</a:t>
            </a:r>
          </a:p>
        </p:txBody>
      </p:sp>
    </p:spTree>
    <p:extLst>
      <p:ext uri="{BB962C8B-B14F-4D97-AF65-F5344CB8AC3E}">
        <p14:creationId xmlns:p14="http://schemas.microsoft.com/office/powerpoint/2010/main" val="2579813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6D5509-30A8-4B21-9228-349D1F3672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90" y="197421"/>
            <a:ext cx="6161649" cy="462123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C6CB69-1705-4437-93D2-392BBBE6AA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1428" y="1983409"/>
            <a:ext cx="6161649" cy="5029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83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B02036-DD6D-4F98-995D-F97F28BCF1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3C28196-136B-40C1-BD1D-BA9AA0569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76888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условие – вариативность объектов – зависит не только от учителя, но и от возможностей конкретной школы. Критерии выбора оптимального варианта оборудования, дидактического обеспечения, основ для систематизации оснащения кабинета – это прерогатива самого учителя.</a:t>
            </a:r>
          </a:p>
        </p:txBody>
      </p:sp>
    </p:spTree>
    <p:extLst>
      <p:ext uri="{BB962C8B-B14F-4D97-AF65-F5344CB8AC3E}">
        <p14:creationId xmlns:p14="http://schemas.microsoft.com/office/powerpoint/2010/main" val="23504268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98882F-9A6B-4F13-94A1-0F0F6497A9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35000"/>
            <a:ext cx="12192000" cy="812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30C2DA-0BA2-4B31-802E-97D862638E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8837" y="2716823"/>
            <a:ext cx="10874326" cy="1424354"/>
          </a:xfrm>
        </p:spPr>
        <p:txBody>
          <a:bodyPr>
            <a:normAutofit/>
          </a:bodyPr>
          <a:lstStyle/>
          <a:p>
            <a:r>
              <a:rPr lang="ru-RU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просмотр!</a:t>
            </a:r>
          </a:p>
        </p:txBody>
      </p:sp>
    </p:spTree>
    <p:extLst>
      <p:ext uri="{BB962C8B-B14F-4D97-AF65-F5344CB8AC3E}">
        <p14:creationId xmlns:p14="http://schemas.microsoft.com/office/powerpoint/2010/main" val="1980857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295422" y="1252025"/>
            <a:ext cx="1146516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оформления кабинета начальной школы основана на особенностях работы учителя, преподающего практически все учебные предметы, за исключением физической культуры, музыки, иногда ИЗО и технологии.</a:t>
            </a:r>
          </a:p>
        </p:txBody>
      </p:sp>
    </p:spTree>
    <p:extLst>
      <p:ext uri="{BB962C8B-B14F-4D97-AF65-F5344CB8AC3E}">
        <p14:creationId xmlns:p14="http://schemas.microsoft.com/office/powerpoint/2010/main" val="3301130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A2856-8ADE-4912-AC34-C8DA943CF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378498-E934-45AE-A2A9-F0C2CC636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756195-1487-4E38-A163-ED0BF06250D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9490AB-1682-4F3C-AA0F-26FAB70440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11" y="0"/>
            <a:ext cx="6893169" cy="459769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02F7A8D-E53D-47B9-A0AE-DE428AB6CDB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009" y="2584547"/>
            <a:ext cx="6410180" cy="427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959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1" y="1331307"/>
            <a:ext cx="1219199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Учебный кабинет как ресурс должен: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•содержать информационное обеспечение;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•быть обеспечен средствами, которые помогают поддерживать комфортные условия протекания познавательной деятельности учеников с разными особенностями психофизиологической сферы; </a:t>
            </a:r>
          </a:p>
        </p:txBody>
      </p:sp>
    </p:spTree>
    <p:extLst>
      <p:ext uri="{BB962C8B-B14F-4D97-AF65-F5344CB8AC3E}">
        <p14:creationId xmlns:p14="http://schemas.microsoft.com/office/powerpoint/2010/main" val="3944242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140678" y="1351508"/>
            <a:ext cx="11687906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•обеспечивать условия, инициирующие и поддерживающие мотивацию к изучению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разных предметов;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• быть обеспечен средствами, обучающими ученика практическим предметным, меж- и </a:t>
            </a:r>
            <a:r>
              <a:rPr kumimoji="0" lang="ru-RU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надпредметным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навыкам.</a:t>
            </a:r>
          </a:p>
        </p:txBody>
      </p:sp>
    </p:spTree>
    <p:extLst>
      <p:ext uri="{BB962C8B-B14F-4D97-AF65-F5344CB8AC3E}">
        <p14:creationId xmlns:p14="http://schemas.microsoft.com/office/powerpoint/2010/main" val="3526209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6A7A714B-BC45-442F-842F-0652270DE1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7982" y="0"/>
            <a:ext cx="8736035" cy="706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421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D9250DC9-A962-4E49-8CB4-92735B6E1A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50436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" y="-1120023"/>
            <a:ext cx="12191999" cy="8619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363412" y="681037"/>
            <a:ext cx="1146516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Содержание </a:t>
            </a:r>
            <a:r>
              <a:rPr kumimoji="0" lang="ru-RU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учебно</a:t>
            </a: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-методического комплекса кабинета: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1.Поурочное планирование, разработки уроков и материалы к ним.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2.Методическая и справочная литература.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3.Наглядные пособия.</a:t>
            </a:r>
          </a:p>
        </p:txBody>
      </p:sp>
    </p:spTree>
    <p:extLst>
      <p:ext uri="{BB962C8B-B14F-4D97-AF65-F5344CB8AC3E}">
        <p14:creationId xmlns:p14="http://schemas.microsoft.com/office/powerpoint/2010/main" val="220825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20C891-E104-4E06-BDAA-68AAC39A2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25F248-00E9-46D1-869C-172CCD48F1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42E33C-BF51-4694-86EE-A88A56608F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80872"/>
            <a:ext cx="12191999" cy="86197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1BAE70-291F-457A-B0F9-C38AAE2F0B83}"/>
              </a:ext>
            </a:extLst>
          </p:cNvPr>
          <p:cNvSpPr txBox="1"/>
          <p:nvPr/>
        </p:nvSpPr>
        <p:spPr>
          <a:xfrm>
            <a:off x="295422" y="1252025"/>
            <a:ext cx="11465169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Предметно-развивающая среда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это комплекс эстетических, психолого-педагогических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</a:p>
        </p:txBody>
      </p:sp>
    </p:spTree>
    <p:extLst>
      <p:ext uri="{BB962C8B-B14F-4D97-AF65-F5344CB8AC3E}">
        <p14:creationId xmlns:p14="http://schemas.microsoft.com/office/powerpoint/2010/main" val="13777746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404</Words>
  <Application>Microsoft Office PowerPoint</Application>
  <PresentationFormat>Широкоэкранный</PresentationFormat>
  <Paragraphs>25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ПРЕДМЕТНО-РАЗВИВАЮЩАЯ СРЕДА УЧЕБНОГО КАБИНЕТА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просмотр!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УЧЕБНОГО КАБИНЕТА</dc:title>
  <dc:creator>Анастасия</dc:creator>
  <cp:lastModifiedBy>Анастасия</cp:lastModifiedBy>
  <cp:revision>6</cp:revision>
  <dcterms:created xsi:type="dcterms:W3CDTF">2023-02-07T12:34:02Z</dcterms:created>
  <dcterms:modified xsi:type="dcterms:W3CDTF">2023-03-23T15:57:20Z</dcterms:modified>
</cp:coreProperties>
</file>