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9E3B09-2CC8-4532-B14B-A354DE6E32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9EC553-9EDB-4882-9C6C-3E6DFB91A1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C4BBCE-EE49-4C2D-A3C6-81594B614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559B-2042-4CAA-A1C5-6FCA7FEAE54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92D34E-8613-46B6-A20E-F372418F1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69B289-D9EE-4CBB-AE02-15D62D644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D20-7A40-43C8-896E-6159574A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554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464E36-66D4-4C13-9396-C41951B60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6039128-93EF-40C8-90EB-729A621EC8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CCA39F-6DB2-45F6-BAE6-8B5B8C867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559B-2042-4CAA-A1C5-6FCA7FEAE54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C0B715-FB0A-4949-A249-7584B4911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DC2563-1842-4898-9DF4-D76B889B9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D20-7A40-43C8-896E-6159574A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423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2363BE5-CF8F-4943-9AE6-120C6E6D73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E7E949E-6E06-4EEC-BF08-4365B7CD54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8D381C-4417-4167-8DDD-1165B46CE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559B-2042-4CAA-A1C5-6FCA7FEAE54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46D21A-ED68-407A-B55F-3D0589DEA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7B3864-B0C7-4AE5-9FE0-85D7153A1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D20-7A40-43C8-896E-6159574A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658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6F3BE2-9E9E-4431-96DB-A3DB55FF9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629E61-00C7-4B7A-AF91-27570E8161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95857F-778E-4C17-B6F3-898F79A18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559B-2042-4CAA-A1C5-6FCA7FEAE54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4259FC-48D3-4CA8-8A25-4BDB8FBF8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1BA06F-8D33-481C-97CE-CF49D08C8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D20-7A40-43C8-896E-6159574A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276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A24D9C-39AA-4D01-B832-27061AB2A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147F0A-E429-4DCF-B170-D5E296E581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5DFB5F-878A-4762-B8F0-58E6790B6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559B-2042-4CAA-A1C5-6FCA7FEAE54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7EF7FE-A198-4AE3-96E3-609B59D09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0F85A8-7AD2-47F9-9EB3-1490EC01D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D20-7A40-43C8-896E-6159574A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004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173B1D-74C6-47FA-AC57-AAFEFB535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62734E-C92A-4628-A2AB-8B193DF722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FCBBDF6-9713-4CF9-A3ED-0004AEE751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1F2A400-1254-4B4C-B769-7BA9AD205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559B-2042-4CAA-A1C5-6FCA7FEAE54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583F12E-078F-424A-8768-6CF0350E8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43D6EEA-6387-4420-8E9E-DC002504A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D20-7A40-43C8-896E-6159574A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325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18793C-8282-492A-A914-EE4E9303E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29EAAFC-7FC8-4C29-BD03-87ED2CBC83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03E4DF2-04BC-4D58-942B-34EAB2B700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C47C8FA-FB45-4C19-91FD-3628B1F5D8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9D9EE3C-2684-4F0D-A22A-ED9B82BE8C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CAF7A22-87A0-4CF0-ABE7-A836340F8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559B-2042-4CAA-A1C5-6FCA7FEAE54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DE83509-F22B-489D-9611-0C6E4032B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588C2D8-3ED8-4DE0-B9D1-F65126D5B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D20-7A40-43C8-896E-6159574A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104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7F883A-38E6-4B44-836E-74627786C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3DD7C56-71C5-4267-BAC7-492CD547D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559B-2042-4CAA-A1C5-6FCA7FEAE54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72E7D67-AA54-4C93-8AFB-7E5C6093C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FF60765-46A1-430E-8ABF-695EC7279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D20-7A40-43C8-896E-6159574A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14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450F6D2-F2E2-4209-BADB-27712ACB2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559B-2042-4CAA-A1C5-6FCA7FEAE54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4E075A6-7B17-414F-9DA7-8DA29D43F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6E40C7A-9D26-4182-B073-5B541FD61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D20-7A40-43C8-896E-6159574A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14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5741BF-FBF2-4897-81F6-473EE1FF9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F9B55A-ED41-40F4-AD8E-BB8695230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8010F21-951D-403F-AC29-757F8E34AB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85E4E2B-19B4-448A-86EC-13A966C8A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559B-2042-4CAA-A1C5-6FCA7FEAE54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23169E9-1FDC-45F4-9043-0F5FA4506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6D4B290-387C-4302-9963-4792CA394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D20-7A40-43C8-896E-6159574A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116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C76DD3-CC76-4513-9273-F63982B41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21AD264-1DCB-4337-B600-8B8235C0A1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43DF4B-2AF8-45A9-B50A-B756448DCF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A6F5C8F-2B2C-453E-9D77-6F44007CD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559B-2042-4CAA-A1C5-6FCA7FEAE54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7896D51-550B-476C-808A-23101F9DA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45D485-C6AD-430E-A09C-37D28FDD2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D20-7A40-43C8-896E-6159574A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168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A9419A-4BDB-433C-B6AB-1A5E84526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ADBBDAC-7C51-4D2F-AE62-6557562C7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CB8C5F-4773-40A0-B314-C707106280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5559B-2042-4CAA-A1C5-6FCA7FEAE54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510B26-8297-4948-97BE-7E68D44388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611928-8497-4C44-A102-C506DFF84C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DCD20-7A40-43C8-896E-6159574AE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953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ector cartoon style flat supermarket with vending machines, shelves with  food and drinks, shopping cart and basket. 6187686 Vector Art at Vecteezy">
            <a:extLst>
              <a:ext uri="{FF2B5EF4-FFF2-40B4-BE49-F238E27FC236}">
                <a16:creationId xmlns:a16="http://schemas.microsoft.com/office/drawing/2014/main" id="{8F5FE4BD-7C52-4946-915A-C8D0D3BE8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57197"/>
            <a:ext cx="12192000" cy="697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0" descr="Tomato clipart">
            <a:extLst>
              <a:ext uri="{FF2B5EF4-FFF2-40B4-BE49-F238E27FC236}">
                <a16:creationId xmlns:a16="http://schemas.microsoft.com/office/drawing/2014/main" id="{EEE6ACD1-A677-46CB-B70E-755EB1947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269" y="5902410"/>
            <a:ext cx="973809" cy="1058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heese clipart">
            <a:extLst>
              <a:ext uri="{FF2B5EF4-FFF2-40B4-BE49-F238E27FC236}">
                <a16:creationId xmlns:a16="http://schemas.microsoft.com/office/drawing/2014/main" id="{A3A74567-F5A1-4E30-9DDB-28B2978F7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89" y="5179507"/>
            <a:ext cx="1859876" cy="182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Yellow Shopping Basket clipart">
            <a:extLst>
              <a:ext uri="{FF2B5EF4-FFF2-40B4-BE49-F238E27FC236}">
                <a16:creationId xmlns:a16="http://schemas.microsoft.com/office/drawing/2014/main" id="{383E9F98-A05E-48C0-B683-CEF6D6D598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0764" y="4978739"/>
            <a:ext cx="1980619" cy="187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8" descr="Meat clipart">
            <a:extLst>
              <a:ext uri="{FF2B5EF4-FFF2-40B4-BE49-F238E27FC236}">
                <a16:creationId xmlns:a16="http://schemas.microsoft.com/office/drawing/2014/main" id="{FB839A64-D959-4648-9AF4-CA57FA7EA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875" y="5570807"/>
            <a:ext cx="1563271" cy="113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Butter clipart">
            <a:extLst>
              <a:ext uri="{FF2B5EF4-FFF2-40B4-BE49-F238E27FC236}">
                <a16:creationId xmlns:a16="http://schemas.microsoft.com/office/drawing/2014/main" id="{4346483A-2F1E-49EE-8E7F-AB998626C4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910" y="5798017"/>
            <a:ext cx="1859876" cy="112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6" descr="Potatos clipart">
            <a:extLst>
              <a:ext uri="{FF2B5EF4-FFF2-40B4-BE49-F238E27FC236}">
                <a16:creationId xmlns:a16="http://schemas.microsoft.com/office/drawing/2014/main" id="{5CF21165-B6A0-48BA-B701-7B7497EEA4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839" y="4485306"/>
            <a:ext cx="2573943" cy="1312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210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ellow Shopping Basket clipart">
            <a:extLst>
              <a:ext uri="{FF2B5EF4-FFF2-40B4-BE49-F238E27FC236}">
                <a16:creationId xmlns:a16="http://schemas.microsoft.com/office/drawing/2014/main" id="{F51C28D8-57FE-4F1B-8607-125D0A01D5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547" y="981222"/>
            <a:ext cx="3528691" cy="3348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heese clipart">
            <a:extLst>
              <a:ext uri="{FF2B5EF4-FFF2-40B4-BE49-F238E27FC236}">
                <a16:creationId xmlns:a16="http://schemas.microsoft.com/office/drawing/2014/main" id="{2AB48D40-61E2-4909-9E1D-5539ADF2C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46" y="101575"/>
            <a:ext cx="2019410" cy="198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Bread clipart">
            <a:extLst>
              <a:ext uri="{FF2B5EF4-FFF2-40B4-BE49-F238E27FC236}">
                <a16:creationId xmlns:a16="http://schemas.microsoft.com/office/drawing/2014/main" id="{EDB8CE4C-5A5D-490A-B6C3-86CA68666C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110" y="2385613"/>
            <a:ext cx="1321061" cy="154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Butter clipart">
            <a:extLst>
              <a:ext uri="{FF2B5EF4-FFF2-40B4-BE49-F238E27FC236}">
                <a16:creationId xmlns:a16="http://schemas.microsoft.com/office/drawing/2014/main" id="{A33252A1-AA85-4BDF-AFBA-53D6C3613C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0405" y="376824"/>
            <a:ext cx="2006300" cy="1208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Milk carton clipart">
            <a:extLst>
              <a:ext uri="{FF2B5EF4-FFF2-40B4-BE49-F238E27FC236}">
                <a16:creationId xmlns:a16="http://schemas.microsoft.com/office/drawing/2014/main" id="{F78F64DB-096F-4D06-84C0-BB3C1B1AF8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678" y="2149178"/>
            <a:ext cx="1471775" cy="1817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Potatos clipart">
            <a:extLst>
              <a:ext uri="{FF2B5EF4-FFF2-40B4-BE49-F238E27FC236}">
                <a16:creationId xmlns:a16="http://schemas.microsoft.com/office/drawing/2014/main" id="{C0049CDA-F6A8-4F6B-B461-AEA11FFD2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907" y="4708822"/>
            <a:ext cx="3756557" cy="191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Meat clipart">
            <a:extLst>
              <a:ext uri="{FF2B5EF4-FFF2-40B4-BE49-F238E27FC236}">
                <a16:creationId xmlns:a16="http://schemas.microsoft.com/office/drawing/2014/main" id="{7415A92A-061A-4E21-87F9-47678FADE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974" y="4480560"/>
            <a:ext cx="2786522" cy="202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Tomato clipart">
            <a:extLst>
              <a:ext uri="{FF2B5EF4-FFF2-40B4-BE49-F238E27FC236}">
                <a16:creationId xmlns:a16="http://schemas.microsoft.com/office/drawing/2014/main" id="{5B050F6F-63DC-4DF4-A5CE-6F62E053C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891" y="191393"/>
            <a:ext cx="2010961" cy="218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Cheese clipart">
            <a:extLst>
              <a:ext uri="{FF2B5EF4-FFF2-40B4-BE49-F238E27FC236}">
                <a16:creationId xmlns:a16="http://schemas.microsoft.com/office/drawing/2014/main" id="{E639E2F9-500A-4226-8C6B-AD5F61D37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446" y="253975"/>
            <a:ext cx="2019410" cy="198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746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5A26C8D-932D-4E52-B6DD-39115F021F0A}"/>
              </a:ext>
            </a:extLst>
          </p:cNvPr>
          <p:cNvSpPr/>
          <p:nvPr/>
        </p:nvSpPr>
        <p:spPr>
          <a:xfrm>
            <a:off x="1458351" y="843677"/>
            <a:ext cx="100515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</a:rPr>
              <a:t>Как использовать на уроке: Учитель рисует схематично холодильник, раздает карточки с продуктами. Ученики в вопросах собирают продуктовую корзину в супермаркете, задавая вопросы: </a:t>
            </a:r>
            <a:r>
              <a:rPr lang="en-US" sz="3200" b="1" dirty="0">
                <a:solidFill>
                  <a:srgbClr val="000000"/>
                </a:solidFill>
                <a:latin typeface="Arial" panose="020B0604020202020204" pitchFamily="34" charset="0"/>
              </a:rPr>
              <a:t>Do we have any meat? No, we don’t have any. Do we have any potatoes? Yes, we have some, but not many. </a:t>
            </a: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</a:rPr>
              <a:t>Таким образом практикуют употребление </a:t>
            </a:r>
            <a:r>
              <a:rPr lang="en-US" sz="3200" b="1" dirty="0">
                <a:solidFill>
                  <a:srgbClr val="000000"/>
                </a:solidFill>
                <a:latin typeface="Arial" panose="020B0604020202020204" pitchFamily="34" charset="0"/>
              </a:rPr>
              <a:t>some/any. </a:t>
            </a: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</a:rPr>
              <a:t>Что купили говорят: </a:t>
            </a:r>
            <a:r>
              <a:rPr lang="en-US" sz="3200" b="1" dirty="0">
                <a:solidFill>
                  <a:srgbClr val="000000"/>
                </a:solidFill>
                <a:latin typeface="Arial" panose="020B0604020202020204" pitchFamily="34" charset="0"/>
              </a:rPr>
              <a:t>let’s put some meat into the fridge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922819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75</Words>
  <Application>Microsoft Office PowerPoint</Application>
  <PresentationFormat>Широкоэкранный</PresentationFormat>
  <Paragraphs>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2023-03-23T14:04:12Z</dcterms:created>
  <dcterms:modified xsi:type="dcterms:W3CDTF">2023-03-23T15:48:29Z</dcterms:modified>
</cp:coreProperties>
</file>