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263" r:id="rId4"/>
    <p:sldId id="260" r:id="rId5"/>
    <p:sldId id="264" r:id="rId6"/>
    <p:sldId id="265" r:id="rId7"/>
    <p:sldId id="273" r:id="rId8"/>
    <p:sldId id="272" r:id="rId9"/>
    <p:sldId id="262" r:id="rId10"/>
    <p:sldId id="269" r:id="rId11"/>
    <p:sldId id="256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BA5-48DD-B37D-3B065BF5F282}"/>
              </c:ext>
            </c:extLst>
          </c:dPt>
          <c:dPt>
            <c:idx val="1"/>
            <c:bubble3D val="0"/>
            <c:explosion val="2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BA5-48DD-B37D-3B065BF5F28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BA5-48DD-B37D-3B065BF5F28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F82-4A47-B0C6-65CB28F70C5D}"/>
              </c:ext>
            </c:extLst>
          </c:dPt>
          <c:dLbls>
            <c:dLbl>
              <c:idx val="0"/>
              <c:layout>
                <c:manualLayout>
                  <c:x val="-0.10107866724992709"/>
                  <c:y val="-0.1263196645873812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51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BA5-48DD-B37D-3B065BF5F282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29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BA5-48DD-B37D-3B065BF5F282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0BA5-48DD-B37D-3B065BF5F2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Общее количество опрошенных</c:v>
                </c:pt>
                <c:pt idx="1">
                  <c:v>Готовы заниматься лыжным спортом</c:v>
                </c:pt>
                <c:pt idx="2">
                  <c:v>Ходишь ли ты на лыжых?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51</c:v>
                </c:pt>
                <c:pt idx="1">
                  <c:v>29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A5-48DD-B37D-3B065BF5F28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3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71282042869641293"/>
          <c:y val="0.18181736373862359"/>
          <c:w val="0.2641739574219889"/>
          <c:h val="0.67619129427003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vk.com/wall-216957904_10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vk.com/wall-216957904_129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Муниципальное бюджетное общеобразовательное учреждение «</a:t>
            </a:r>
            <a:r>
              <a:rPr lang="ru-RU" sz="2400" dirty="0" err="1" smtClean="0">
                <a:solidFill>
                  <a:srgbClr val="7030A0"/>
                </a:solidFill>
              </a:rPr>
              <a:t>Таксимовская</a:t>
            </a:r>
            <a:r>
              <a:rPr lang="ru-RU" sz="2400" dirty="0" smtClean="0">
                <a:solidFill>
                  <a:srgbClr val="7030A0"/>
                </a:solidFill>
              </a:rPr>
              <a:t> средняя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общеобразовательная школа №3»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657" y="2679700"/>
            <a:ext cx="2707935" cy="344646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Автор:</a:t>
            </a:r>
          </a:p>
          <a:p>
            <a:pPr marL="0" indent="0" algn="ctr">
              <a:buNone/>
            </a:pPr>
            <a:r>
              <a:rPr lang="ru-RU" b="1" dirty="0" smtClean="0"/>
              <a:t>Аксёнов Даниил,</a:t>
            </a:r>
          </a:p>
          <a:p>
            <a:pPr marL="0" indent="0" algn="ctr">
              <a:buNone/>
            </a:pPr>
            <a:r>
              <a:rPr lang="ru-RU" b="1" dirty="0" smtClean="0"/>
              <a:t>ученик 3Б класса.</a:t>
            </a:r>
          </a:p>
          <a:p>
            <a:pPr marL="0" indent="0" algn="ctr">
              <a:buNone/>
            </a:pPr>
            <a:r>
              <a:rPr lang="en-US" b="1" dirty="0" smtClean="0"/>
              <a:t> </a:t>
            </a:r>
            <a:r>
              <a:rPr lang="ru-RU" b="1" dirty="0" smtClean="0"/>
              <a:t>Руководитель:</a:t>
            </a:r>
          </a:p>
          <a:p>
            <a:pPr marL="0" indent="0" algn="ctr">
              <a:buNone/>
            </a:pPr>
            <a:r>
              <a:rPr lang="ru-RU" b="1" dirty="0" err="1" smtClean="0"/>
              <a:t>Кропотова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Маргарита Ивановна, учитель начальных классов.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47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Техника  </a:t>
            </a:r>
            <a:r>
              <a:rPr lang="ru-RU" b="1" dirty="0">
                <a:solidFill>
                  <a:srgbClr val="7030A0"/>
                </a:solidFill>
              </a:rPr>
              <a:t>лыжной ходьбы.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1628800"/>
            <a:ext cx="4608512" cy="5040560"/>
          </a:xfrm>
        </p:spPr>
        <p:txBody>
          <a:bodyPr>
            <a:normAutofit/>
          </a:bodyPr>
          <a:lstStyle/>
          <a:p>
            <a:r>
              <a:rPr lang="ru-RU" b="1" dirty="0"/>
              <a:t>Правильная техника передвижения на лыжах - это система движений</a:t>
            </a:r>
            <a:r>
              <a:rPr lang="ru-RU" dirty="0"/>
              <a:t>, с помощью которой лыжник добивается наибольшей эффективности своих </a:t>
            </a:r>
            <a:r>
              <a:rPr lang="ru-RU" dirty="0" smtClean="0"/>
              <a:t>действий - это </a:t>
            </a:r>
            <a:r>
              <a:rPr lang="ru-RU" b="1" dirty="0"/>
              <a:t>отталкивание лыжами, отталкивание палками, скольжение.</a:t>
            </a:r>
            <a:r>
              <a:rPr lang="ru-RU" dirty="0"/>
              <a:t> </a:t>
            </a:r>
            <a:r>
              <a:rPr lang="ru-RU" b="1" dirty="0"/>
              <a:t>Ступающий шаг</a:t>
            </a:r>
            <a:r>
              <a:rPr lang="ru-RU" dirty="0"/>
              <a:t> - самый простой способ передвижения на лыжах.  </a:t>
            </a:r>
            <a:r>
              <a:rPr lang="ru-RU" b="1" dirty="0"/>
              <a:t>Скользящий шаг</a:t>
            </a:r>
            <a:r>
              <a:rPr lang="ru-RU" dirty="0"/>
              <a:t> - это основа лыжного хода.</a:t>
            </a:r>
          </a:p>
        </p:txBody>
      </p:sp>
      <p:pic>
        <p:nvPicPr>
          <p:cNvPr id="2050" name="Picture 2" descr="C:\Users\1\Desktop\2023гНаучно-исследовательская\фото Даниила\ново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816423" cy="508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6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Выводы: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5184576"/>
          </a:xfrm>
        </p:spPr>
        <p:txBody>
          <a:bodyPr>
            <a:noAutofit/>
          </a:bodyPr>
          <a:lstStyle/>
          <a:p>
            <a:pPr lvl="0" algn="l"/>
            <a:r>
              <a:rPr lang="ru-RU" sz="3200" b="1" dirty="0" smtClean="0">
                <a:solidFill>
                  <a:srgbClr val="7030A0"/>
                </a:solidFill>
              </a:rPr>
              <a:t>1. Немногие </a:t>
            </a:r>
            <a:r>
              <a:rPr lang="ru-RU" sz="3200" b="1" dirty="0">
                <a:solidFill>
                  <a:srgbClr val="7030A0"/>
                </a:solidFill>
              </a:rPr>
              <a:t>ребята занимаются лыжным спортом по причине </a:t>
            </a:r>
            <a:r>
              <a:rPr lang="ru-RU" sz="3200" b="1" dirty="0" smtClean="0">
                <a:solidFill>
                  <a:srgbClr val="7030A0"/>
                </a:solidFill>
              </a:rPr>
              <a:t>отсутствия лыж </a:t>
            </a:r>
            <a:r>
              <a:rPr lang="ru-RU" sz="3200" b="1" dirty="0">
                <a:solidFill>
                  <a:srgbClr val="7030A0"/>
                </a:solidFill>
              </a:rPr>
              <a:t>и  лыжной </a:t>
            </a:r>
            <a:r>
              <a:rPr lang="ru-RU" sz="3200" b="1" dirty="0" smtClean="0">
                <a:solidFill>
                  <a:srgbClr val="7030A0"/>
                </a:solidFill>
              </a:rPr>
              <a:t>секции.</a:t>
            </a:r>
          </a:p>
          <a:p>
            <a:pPr lvl="0" algn="l"/>
            <a:r>
              <a:rPr lang="ru-RU" sz="3200" b="1" dirty="0" smtClean="0">
                <a:solidFill>
                  <a:srgbClr val="7030A0"/>
                </a:solidFill>
              </a:rPr>
              <a:t>2.  Лыжные прогулки  улучшают самочувствие, способствуют  укреплению    здоровья,  повышению качества успеваемости и сплочению коллектива.</a:t>
            </a:r>
          </a:p>
          <a:p>
            <a:pPr lvl="0" algn="l"/>
            <a:r>
              <a:rPr lang="ru-RU" sz="3200" b="1" dirty="0" smtClean="0">
                <a:solidFill>
                  <a:srgbClr val="7030A0"/>
                </a:solidFill>
              </a:rPr>
              <a:t>3.  </a:t>
            </a:r>
            <a:r>
              <a:rPr lang="ru-RU" sz="3200" b="1" dirty="0">
                <a:solidFill>
                  <a:srgbClr val="7030A0"/>
                </a:solidFill>
              </a:rPr>
              <a:t>Ребята готовы заниматься лыжным спортом в случае его развития.      </a:t>
            </a:r>
          </a:p>
        </p:txBody>
      </p:sp>
    </p:spTree>
    <p:extLst>
      <p:ext uri="{BB962C8B-B14F-4D97-AF65-F5344CB8AC3E}">
        <p14:creationId xmlns:p14="http://schemas.microsoft.com/office/powerpoint/2010/main" val="19875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694" y="404665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          </a:t>
            </a:r>
            <a:r>
              <a:rPr lang="ru-RU" sz="4400" b="1" dirty="0" err="1" smtClean="0">
                <a:solidFill>
                  <a:srgbClr val="7030A0"/>
                </a:solidFill>
              </a:rPr>
              <a:t>Ёхор</a:t>
            </a: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dirty="0">
                <a:solidFill>
                  <a:srgbClr val="7030A0"/>
                </a:solidFill>
              </a:rPr>
              <a:t>на лыжах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74106"/>
            <a:ext cx="363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hlinkClick r:id="rId2"/>
              </a:rPr>
              <a:t>https://vk.com/wall-216957904_108</a:t>
            </a:r>
            <a:r>
              <a:rPr lang="ru-RU" b="1" dirty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62" y="1916832"/>
            <a:ext cx="4325620" cy="26568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1482" y="1916832"/>
            <a:ext cx="4573006" cy="26568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74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5842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 Лыжня 2023!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1\Desktop\мои материалы\фото школа\3кл 2022-23\Медики-Лыжня 2023\IMG-52ffed03515cb47c8578767141d1278b-V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060848"/>
            <a:ext cx="4755500" cy="342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\Desktop\мои материалы\фото школа\3кл 2022-23\Медики-Лыжня 2023\IMG-20230129-WA003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060848"/>
            <a:ext cx="4283968" cy="344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  <a:cs typeface="Aldhabi" pitchFamily="2" charset="-78"/>
              </a:rPr>
              <a:t>Тема </a:t>
            </a:r>
            <a:r>
              <a:rPr lang="ru-RU" sz="2800" b="1" dirty="0">
                <a:latin typeface="+mj-lt"/>
                <a:cs typeface="Aldhabi" pitchFamily="2" charset="-78"/>
              </a:rPr>
              <a:t>исследования:</a:t>
            </a:r>
            <a:r>
              <a:rPr lang="ru-RU" sz="2800" dirty="0">
                <a:latin typeface="+mj-lt"/>
                <a:cs typeface="Aldhabi" pitchFamily="2" charset="-78"/>
              </a:rPr>
              <a:t> Лыжи - развлечение, или путь к здоровому образу жизни?</a:t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b="1" dirty="0">
                <a:latin typeface="+mj-lt"/>
                <a:cs typeface="Aldhabi" pitchFamily="2" charset="-78"/>
              </a:rPr>
              <a:t>Цель:</a:t>
            </a:r>
            <a:r>
              <a:rPr lang="ru-RU" sz="2800" dirty="0">
                <a:latin typeface="+mj-lt"/>
                <a:cs typeface="Aldhabi" pitchFamily="2" charset="-78"/>
              </a:rPr>
              <a:t> </a:t>
            </a:r>
            <a:r>
              <a:rPr lang="ru-RU" sz="2800" dirty="0" smtClean="0">
                <a:latin typeface="+mj-lt"/>
                <a:cs typeface="Aldhabi" pitchFamily="2" charset="-78"/>
              </a:rPr>
              <a:t>Выяснить </a:t>
            </a:r>
            <a:r>
              <a:rPr lang="ru-RU" sz="2800" dirty="0">
                <a:latin typeface="+mj-lt"/>
                <a:cs typeface="Aldhabi" pitchFamily="2" charset="-78"/>
              </a:rPr>
              <a:t>влияние лыжных прогулок  на здоровье и успеваемость одноклассников.</a:t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b="1" dirty="0">
                <a:latin typeface="+mj-lt"/>
                <a:cs typeface="Aldhabi" pitchFamily="2" charset="-78"/>
              </a:rPr>
              <a:t>Задачи:</a:t>
            </a:r>
            <a:r>
              <a:rPr lang="ru-RU" sz="2800" dirty="0">
                <a:latin typeface="+mj-lt"/>
                <a:cs typeface="Aldhabi" pitchFamily="2" charset="-78"/>
              </a:rPr>
              <a:t/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dirty="0">
                <a:latin typeface="+mj-lt"/>
                <a:cs typeface="Aldhabi" pitchFamily="2" charset="-78"/>
              </a:rPr>
              <a:t>1. Собрать и изучить информацию по теме исследования.                                                                                                              2. Раскрыть понятие здорового образа жизни.</a:t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dirty="0">
                <a:latin typeface="+mj-lt"/>
                <a:cs typeface="Aldhabi" pitchFamily="2" charset="-78"/>
              </a:rPr>
              <a:t>3. Изучить, являются ли лыжные прогулки частью здорового образа жизни.</a:t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dirty="0">
                <a:latin typeface="+mj-lt"/>
                <a:cs typeface="Aldhabi" pitchFamily="2" charset="-78"/>
              </a:rPr>
              <a:t>4. Обучиться  технике  лыжной ходьбы.                                                                                     5. Выяснить отношение учащихся к лыжному спорту.                                                 6.Пропагандировать лыжный спорт.</a:t>
            </a:r>
            <a:br>
              <a:rPr lang="ru-RU" sz="2800" dirty="0">
                <a:latin typeface="+mj-lt"/>
                <a:cs typeface="Aldhabi" pitchFamily="2" charset="-78"/>
              </a:rPr>
            </a:br>
            <a:r>
              <a:rPr lang="ru-RU" sz="2800" dirty="0">
                <a:latin typeface="+mj-lt"/>
                <a:cs typeface="Aldhabi" pitchFamily="2" charset="-78"/>
              </a:rPr>
              <a:t>7. Подвести итог.</a:t>
            </a:r>
            <a:r>
              <a:rPr lang="ru-RU" sz="2800" b="1" dirty="0">
                <a:latin typeface="+mj-lt"/>
                <a:cs typeface="Aldhabi" pitchFamily="2" charset="-78"/>
              </a:rPr>
              <a:t> </a:t>
            </a:r>
            <a:endParaRPr lang="ru-RU" sz="2800" dirty="0">
              <a:latin typeface="+mj-lt"/>
              <a:cs typeface="Aldhab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56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72" y="47667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+mj-lt"/>
              </a:rPr>
              <a:t>Гипотеза:</a:t>
            </a:r>
            <a:r>
              <a:rPr lang="ru-RU" sz="3600" dirty="0">
                <a:latin typeface="+mj-lt"/>
              </a:rPr>
              <a:t>  Занятия лыжным спортом   укрепляют  здоровье,  развивают чувство дружбы,    способствуют повышению   качества успеваемости.</a:t>
            </a:r>
            <a:r>
              <a:rPr lang="ru-RU" sz="3600" b="1" dirty="0">
                <a:latin typeface="+mj-lt"/>
              </a:rPr>
              <a:t>                                                                                 Методы исследования:</a:t>
            </a:r>
            <a:r>
              <a:rPr lang="ru-RU" sz="3600" dirty="0">
                <a:latin typeface="+mj-lt"/>
              </a:rPr>
              <a:t> Изучение литературы, наблюдение, анкетирование,</a:t>
            </a:r>
            <a:br>
              <a:rPr lang="ru-RU" sz="3600" dirty="0">
                <a:latin typeface="+mj-lt"/>
              </a:rPr>
            </a:br>
            <a:r>
              <a:rPr lang="ru-RU" sz="3600" dirty="0">
                <a:latin typeface="+mj-lt"/>
              </a:rPr>
              <a:t> интервьюирование, исследование,  анализ и обобщение собранной информации,  практические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3934753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188"/>
            <a:ext cx="8640960" cy="208823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Здоровый образ жизни - рационально организованный режим, активный, трудовой, закаливающий и защищающий от неблагоприятных воздействий окружающей среды.</a:t>
            </a:r>
          </a:p>
        </p:txBody>
      </p:sp>
      <p:pic>
        <p:nvPicPr>
          <p:cNvPr id="9" name="Объект 8"/>
          <p:cNvPicPr>
            <a:picLocks noGrp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2420888"/>
            <a:ext cx="4032447" cy="30865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6"/>
          <p:cNvPicPr>
            <a:picLocks noGrp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420888"/>
            <a:ext cx="4896543" cy="30963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5552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703926"/>
              </p:ext>
            </p:extLst>
          </p:nvPr>
        </p:nvGraphicFramePr>
        <p:xfrm>
          <a:off x="179512" y="1052734"/>
          <a:ext cx="8712967" cy="5676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434"/>
                <a:gridCol w="2385872"/>
                <a:gridCol w="1458084"/>
                <a:gridCol w="1557223"/>
                <a:gridCol w="1227073"/>
                <a:gridCol w="1585281"/>
              </a:tblGrid>
              <a:tr h="640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743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 лыжных прогулок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После лыжных прогулок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Пульс в состоянии покоя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Пульс после 5 приседаний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Пульс в состоянии покоя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Пульс после 5 приседаний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</a:rPr>
                        <a:t>Кропотова</a:t>
                      </a:r>
                      <a:r>
                        <a:rPr lang="ru-RU" sz="1800" b="1" dirty="0">
                          <a:effectLst/>
                        </a:rPr>
                        <a:t> М.И.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60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74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Разумов Александр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67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89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70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Аксёнов Даниил 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110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93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</a:rPr>
                        <a:t>Бильдуев</a:t>
                      </a:r>
                      <a:r>
                        <a:rPr lang="ru-RU" sz="1800" b="1" dirty="0">
                          <a:effectLst/>
                        </a:rPr>
                        <a:t> </a:t>
                      </a:r>
                      <a:r>
                        <a:rPr lang="ru-RU" sz="1800" b="1" dirty="0" err="1">
                          <a:effectLst/>
                        </a:rPr>
                        <a:t>Амгалан</a:t>
                      </a:r>
                      <a:r>
                        <a:rPr lang="ru-RU" sz="1800" b="1" dirty="0">
                          <a:effectLst/>
                        </a:rPr>
                        <a:t>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75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Гомбоева Вероника                                                                                                                                    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90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104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</a:rPr>
                        <a:t>Данцаранова</a:t>
                      </a:r>
                      <a:r>
                        <a:rPr lang="ru-RU" sz="1800" b="1" dirty="0">
                          <a:effectLst/>
                        </a:rPr>
                        <a:t> </a:t>
                      </a:r>
                      <a:r>
                        <a:rPr lang="ru-RU" sz="1800" b="1" dirty="0" err="1">
                          <a:effectLst/>
                        </a:rPr>
                        <a:t>Номина</a:t>
                      </a:r>
                      <a:r>
                        <a:rPr lang="ru-RU" sz="1800" b="1" dirty="0">
                          <a:effectLst/>
                        </a:rPr>
                        <a:t>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115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Зубов Святослав 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120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108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Пешков Михаил 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106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Шарапова Диана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63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80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</a:rPr>
                        <a:t>Шемчук</a:t>
                      </a:r>
                      <a:r>
                        <a:rPr lang="ru-RU" sz="1800" b="1" dirty="0">
                          <a:effectLst/>
                        </a:rPr>
                        <a:t> Даниил            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64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89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75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86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Замеры </a:t>
            </a:r>
            <a:r>
              <a:rPr lang="ru-RU" b="1" dirty="0">
                <a:solidFill>
                  <a:srgbClr val="7030A0"/>
                </a:solidFill>
              </a:rPr>
              <a:t>ЧСС у группы лыжников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33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1988840"/>
            <a:ext cx="4240002" cy="31682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3725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Интервью: что значат для тебя лыжные прогулки? </a:t>
            </a:r>
            <a:r>
              <a:rPr lang="ru-RU" sz="2400" b="1" u="sng" dirty="0" smtClean="0">
                <a:solidFill>
                  <a:srgbClr val="7030A0"/>
                </a:solidFill>
                <a:hlinkClick r:id="rId2"/>
              </a:rPr>
              <a:t>https</a:t>
            </a:r>
            <a:r>
              <a:rPr lang="ru-RU" sz="2400" b="1" u="sng" dirty="0">
                <a:solidFill>
                  <a:srgbClr val="7030A0"/>
                </a:solidFill>
                <a:hlinkClick r:id="rId2"/>
              </a:rPr>
              <a:t>://vk.com/wall-216957904_129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1026" name="Picture 2" descr="C:\Users\1\Desktop\Научка- материалы 2023\Интервью у одноклассников про лыжи\IMG_20230303_095955_resized_20230309_0943455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24" y="1929144"/>
            <a:ext cx="4298603" cy="322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58435" y="1920280"/>
            <a:ext cx="4471152" cy="3175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931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640960" cy="3744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24936" cy="2664296"/>
          </a:xfrm>
        </p:spPr>
        <p:txBody>
          <a:bodyPr>
            <a:noAutofit/>
          </a:bodyPr>
          <a:lstStyle/>
          <a:p>
            <a:pPr algn="l"/>
            <a:endParaRPr lang="ru-RU" sz="2800" b="1" dirty="0" smtClean="0">
              <a:solidFill>
                <a:srgbClr val="C00000"/>
              </a:solidFill>
            </a:endParaRPr>
          </a:p>
          <a:p>
            <a:pPr algn="l"/>
            <a:endParaRPr lang="ru-RU" sz="2800" b="1" dirty="0">
              <a:solidFill>
                <a:srgbClr val="C00000"/>
              </a:solidFill>
            </a:endParaRPr>
          </a:p>
          <a:p>
            <a:pPr algn="l"/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Анкетирование </a:t>
            </a:r>
            <a:endParaRPr lang="ru-RU" sz="3200" b="1" dirty="0">
              <a:solidFill>
                <a:srgbClr val="7030A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r>
              <a:rPr lang="ru-RU" sz="2800" b="1" dirty="0">
                <a:solidFill>
                  <a:srgbClr val="C00000"/>
                </a:solidFill>
              </a:rPr>
              <a:t>. Ходишь ли ты на лыжах? Если нет, то почему?                                                                                               2. Можно ли с помощью лыжных прогулок  укрепить   здоровье?                                                                                                     3. Если откроется лыжная секция, ты будешь её посещать?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892219"/>
            <a:ext cx="4541912" cy="349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6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568952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FF0000"/>
                </a:solidFill>
              </a:rPr>
              <a:t>3а     1. Нет – 22ч.     2. Да – 22ч.     3. </a:t>
            </a:r>
            <a:r>
              <a:rPr lang="ru-RU" sz="3100" dirty="0">
                <a:solidFill>
                  <a:srgbClr val="FF0000"/>
                </a:solidFill>
              </a:rPr>
              <a:t>Д</a:t>
            </a:r>
            <a:r>
              <a:rPr lang="ru-RU" sz="3100" dirty="0" smtClean="0">
                <a:solidFill>
                  <a:srgbClr val="FF0000"/>
                </a:solidFill>
              </a:rPr>
              <a:t>а – 14ч.    из 22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3б     1. </a:t>
            </a:r>
            <a:r>
              <a:rPr lang="ru-RU" sz="3100" dirty="0">
                <a:solidFill>
                  <a:srgbClr val="FF0000"/>
                </a:solidFill>
              </a:rPr>
              <a:t>Д</a:t>
            </a:r>
            <a:r>
              <a:rPr lang="ru-RU" sz="3100" dirty="0" smtClean="0">
                <a:solidFill>
                  <a:srgbClr val="FF0000"/>
                </a:solidFill>
              </a:rPr>
              <a:t>а – 8 ч.        2. Да – 16ч.     3.Да –  11ч.    из 16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3в     1. Нет – 13ч.    2. </a:t>
            </a:r>
            <a:r>
              <a:rPr lang="ru-RU" sz="3100" dirty="0">
                <a:solidFill>
                  <a:srgbClr val="FF0000"/>
                </a:solidFill>
              </a:rPr>
              <a:t>Д</a:t>
            </a:r>
            <a:r>
              <a:rPr lang="ru-RU" sz="3100" dirty="0" smtClean="0">
                <a:solidFill>
                  <a:srgbClr val="FF0000"/>
                </a:solidFill>
              </a:rPr>
              <a:t>а – 13ч.       3. Да -   4ч.    из 13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7030A0"/>
                </a:solidFill>
              </a:rPr>
              <a:t>1. </a:t>
            </a:r>
            <a:r>
              <a:rPr lang="ru-RU" sz="3100" b="1" dirty="0" smtClean="0">
                <a:solidFill>
                  <a:srgbClr val="FF0000"/>
                </a:solidFill>
              </a:rPr>
              <a:t>Причина</a:t>
            </a:r>
            <a:r>
              <a:rPr lang="ru-RU" sz="3100" b="1" dirty="0">
                <a:solidFill>
                  <a:srgbClr val="FF0000"/>
                </a:solidFill>
              </a:rPr>
              <a:t>: </a:t>
            </a:r>
            <a:r>
              <a:rPr lang="ru-RU" sz="3100" b="1" dirty="0">
                <a:solidFill>
                  <a:srgbClr val="7030A0"/>
                </a:solidFill>
              </a:rPr>
              <a:t>нет лыж, не </a:t>
            </a:r>
            <a:r>
              <a:rPr lang="ru-RU" sz="3100" b="1" dirty="0" smtClean="0">
                <a:solidFill>
                  <a:srgbClr val="7030A0"/>
                </a:solidFill>
              </a:rPr>
              <a:t>умеют </a:t>
            </a:r>
            <a:r>
              <a:rPr lang="ru-RU" sz="3100" b="1" dirty="0">
                <a:solidFill>
                  <a:srgbClr val="7030A0"/>
                </a:solidFill>
              </a:rPr>
              <a:t>ходить на лыжах</a:t>
            </a:r>
            <a:r>
              <a:rPr lang="ru-RU" sz="3100" b="1" dirty="0" smtClean="0">
                <a:solidFill>
                  <a:srgbClr val="7030A0"/>
                </a:solidFill>
              </a:rPr>
              <a:t>.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2. Единогласно считают , что лыжные прогулки укрепляют здоровье.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3. </a:t>
            </a:r>
            <a:r>
              <a:rPr lang="ru-RU" sz="3100" b="1" dirty="0">
                <a:solidFill>
                  <a:srgbClr val="7030A0"/>
                </a:solidFill>
              </a:rPr>
              <a:t>Итого: из 51 участника  готовы заниматься лыжным спортом 29 человек, то есть большая часть </a:t>
            </a:r>
            <a:r>
              <a:rPr lang="ru-RU" sz="3100" b="1" dirty="0" smtClean="0">
                <a:solidFill>
                  <a:srgbClr val="7030A0"/>
                </a:solidFill>
              </a:rPr>
              <a:t>анкетируемых.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3а: </a:t>
            </a:r>
            <a:br>
              <a:rPr lang="ru-RU" sz="20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 smtClean="0"/>
              <a:t>Итого</a:t>
            </a:r>
            <a:r>
              <a:rPr lang="ru-RU" sz="2200" b="1" dirty="0"/>
              <a:t>: из 51 участника </a:t>
            </a:r>
            <a:r>
              <a:rPr lang="ru-RU" sz="2200" b="1" dirty="0" smtClean="0"/>
              <a:t> </a:t>
            </a:r>
            <a:r>
              <a:rPr lang="ru-RU" sz="2200" b="1" dirty="0"/>
              <a:t>готовы заниматься лыжным спортом 29 человек, то есть большая часть опрошенных.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16633"/>
            <a:ext cx="6417734" cy="57606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Результаты </a:t>
            </a:r>
            <a:r>
              <a:rPr lang="ru-RU" sz="2800" b="1" dirty="0" smtClean="0">
                <a:solidFill>
                  <a:srgbClr val="7030A0"/>
                </a:solidFill>
              </a:rPr>
              <a:t>анкетирования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56515740"/>
              </p:ext>
            </p:extLst>
          </p:nvPr>
        </p:nvGraphicFramePr>
        <p:xfrm>
          <a:off x="2987824" y="4293096"/>
          <a:ext cx="52959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849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</TotalTime>
  <Words>329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Муниципальное бюджетное общеобразовательное учреждение «Таксимовская средняя общеобразовательная школа №3»</vt:lpstr>
      <vt:lpstr> Лыжня 2023!</vt:lpstr>
      <vt:lpstr>Презентация PowerPoint</vt:lpstr>
      <vt:lpstr>Презентация PowerPoint</vt:lpstr>
      <vt:lpstr>Здоровый образ жизни - рационально организованный режим, активный, трудовой, закаливающий и защищающий от неблагоприятных воздействий окружающей среды.</vt:lpstr>
      <vt:lpstr> Замеры ЧСС у группы лыжников </vt:lpstr>
      <vt:lpstr>Интервью: что значат для тебя лыжные прогулки? https://vk.com/wall-216957904_129 </vt:lpstr>
      <vt:lpstr>Презентация PowerPoint</vt:lpstr>
      <vt:lpstr>3а     1. Нет – 22ч.     2. Да – 22ч.     3. Да – 14ч.    из 22 3б     1. Да – 8 ч.        2. Да – 16ч.     3.Да –  11ч.    из 16 3в     1. Нет – 13ч.    2. Да – 13ч.       3. Да -   4ч.    из 13 1. Причина: нет лыж, не умеют ходить на лыжах. 2. Единогласно считают , что лыжные прогулки укрепляют здоровье. 3. Итого: из 51 участника  готовы заниматься лыжным спортом 29 человек, то есть большая часть анкетируемых.   3а:          Итого: из 51 участника  готовы заниматься лыжным спортом 29 человек, то есть большая часть опрошенных. </vt:lpstr>
      <vt:lpstr> Техника  лыжной ходьбы. 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«Таксимовская средняя общеобразовательная школа №3»</dc:title>
  <dc:creator>1</dc:creator>
  <cp:lastModifiedBy>Windows User</cp:lastModifiedBy>
  <cp:revision>29</cp:revision>
  <dcterms:created xsi:type="dcterms:W3CDTF">2023-02-26T12:29:13Z</dcterms:created>
  <dcterms:modified xsi:type="dcterms:W3CDTF">2023-03-27T14:10:07Z</dcterms:modified>
</cp:coreProperties>
</file>