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1" r:id="rId3"/>
    <p:sldId id="273" r:id="rId4"/>
    <p:sldId id="263" r:id="rId5"/>
    <p:sldId id="264" r:id="rId6"/>
    <p:sldId id="275" r:id="rId7"/>
    <p:sldId id="274" r:id="rId8"/>
    <p:sldId id="276" r:id="rId9"/>
    <p:sldId id="266" r:id="rId10"/>
    <p:sldId id="268" r:id="rId11"/>
    <p:sldId id="272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50" autoAdjust="0"/>
    <p:restoredTop sz="94660"/>
  </p:normalViewPr>
  <p:slideViewPr>
    <p:cSldViewPr snapToGrid="0">
      <p:cViewPr varScale="1">
        <p:scale>
          <a:sx n="77" d="100"/>
          <a:sy n="77" d="100"/>
        </p:scale>
        <p:origin x="-90" y="-1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5731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0922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6037276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3140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511329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1814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98356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01353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584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40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710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6089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507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9694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1319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4929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91CEB-F6F5-40CB-8B7B-2BE59B6413B1}" type="datetimeFigureOut">
              <a:rPr lang="ru-RU" smtClean="0"/>
              <a:pPr/>
              <a:t>30.03.2023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7EFE1C8-3787-43C2-8655-75F8265F10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9925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136822"/>
            <a:ext cx="7766936" cy="1532237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Как сделать </a:t>
            </a:r>
            <a:r>
              <a:rPr lang="ru-RU" sz="6600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презентацию?</a:t>
            </a:r>
            <a:endParaRPr lang="ru-RU" sz="6600" dirty="0">
              <a:solidFill>
                <a:srgbClr val="C00000"/>
              </a:solidFill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3286897"/>
            <a:ext cx="7766936" cy="186083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Выполнила: ст. преподаватель </a:t>
            </a:r>
            <a:r>
              <a:rPr lang="ru-RU" sz="2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Винокурова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Е.И.</a:t>
            </a:r>
            <a:endParaRPr lang="ru-RU" sz="28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46470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4778"/>
            <a:ext cx="8596668" cy="169562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Использование рисунков и фотографий</a:t>
            </a:r>
            <a:endParaRPr lang="ru-RU" sz="4400" dirty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ПРАВИЛЬНО</a:t>
            </a:r>
            <a:endParaRPr lang="ru-RU" sz="2800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НЕ ПРАВИЛЬНО</a:t>
            </a:r>
            <a:endParaRPr lang="ru-RU" sz="2800" dirty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2050" name="Picture 2" descr="C:\Users\Ленок\Desktop\5717b6ef882b671cf298024d69f474ef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0423" y="3091577"/>
            <a:ext cx="1995279" cy="2428777"/>
          </a:xfrm>
          <a:prstGeom prst="rect">
            <a:avLst/>
          </a:prstGeom>
          <a:noFill/>
        </p:spPr>
      </p:pic>
      <p:pic>
        <p:nvPicPr>
          <p:cNvPr id="2051" name="Picture 3" descr="C:\Users\Ленок\Desktop\5717b6ef882b671cf298024d69f474ef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86834" y="3135086"/>
            <a:ext cx="1536192" cy="256032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34778" y="308920"/>
            <a:ext cx="9366422" cy="116718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Критерии оценки за презентацию</a:t>
            </a:r>
            <a:endParaRPr lang="ru-RU" sz="3200" dirty="0">
              <a:solidFill>
                <a:schemeClr val="tx1"/>
              </a:solidFill>
              <a:latin typeface="Arial Black" pitchFamily="34" charset="0"/>
              <a:cs typeface="Arial" pitchFamily="34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677863" y="1293225"/>
          <a:ext cx="9392894" cy="4611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52130"/>
                <a:gridCol w="1840764"/>
              </a:tblGrid>
              <a:tr h="65743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Критерии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Баллы</a:t>
                      </a:r>
                      <a:endParaRPr lang="ru-RU" sz="28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848143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отсутствие структурной части</a:t>
                      </a:r>
                      <a:endParaRPr lang="ru-RU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cs typeface="Arial" pitchFamily="34" charset="0"/>
                        </a:rPr>
                        <a:t>- 2</a:t>
                      </a:r>
                      <a:endParaRPr lang="ru-RU" sz="3600" dirty="0"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98164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неправильный шрифт</a:t>
                      </a:r>
                      <a:endParaRPr lang="ru-RU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Arial Black" pitchFamily="34" charset="0"/>
                          <a:cs typeface="Arial" pitchFamily="34" charset="0"/>
                        </a:rPr>
                        <a:t>- 2</a:t>
                      </a:r>
                      <a:endParaRPr lang="ru-RU" sz="3600" dirty="0"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04011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не соблюдение цветовой схемы</a:t>
                      </a:r>
                      <a:endParaRPr lang="ru-RU" sz="3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dirty="0" smtClean="0">
                          <a:latin typeface="Arial Black" pitchFamily="34" charset="0"/>
                          <a:cs typeface="Arial" pitchFamily="34" charset="0"/>
                        </a:rPr>
                        <a:t>- 2</a:t>
                      </a:r>
                      <a:endParaRPr lang="ru-RU" sz="3600" dirty="0"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781505"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искаженные рисунки (нечеткие,</a:t>
                      </a:r>
                      <a:r>
                        <a:rPr lang="ru-RU" sz="3200" b="1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растянутые)</a:t>
                      </a:r>
                      <a:endParaRPr lang="ru-RU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Arial Black" pitchFamily="34" charset="0"/>
                          <a:cs typeface="Arial" pitchFamily="34" charset="0"/>
                        </a:rPr>
                        <a:t>- 2</a:t>
                      </a:r>
                      <a:endParaRPr lang="ru-RU" sz="3600" dirty="0"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5743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Arial" pitchFamily="34" charset="0"/>
                          <a:cs typeface="Arial" pitchFamily="34" charset="0"/>
                        </a:rPr>
                        <a:t>грамматические ошибки</a:t>
                      </a:r>
                      <a:endParaRPr lang="ru-RU" sz="3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dirty="0" smtClean="0">
                          <a:latin typeface="Arial Black" pitchFamily="34" charset="0"/>
                          <a:cs typeface="Arial" pitchFamily="34" charset="0"/>
                        </a:rPr>
                        <a:t>- 2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54908" y="568411"/>
            <a:ext cx="8854851" cy="4317098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последнем слайде обязательно размещайте </a:t>
            </a:r>
            <a:b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титульный лист, что </a:t>
            </a:r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будет </a:t>
            </a:r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означать, </a:t>
            </a:r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что ваша презентация </a:t>
            </a:r>
            <a:r>
              <a:rPr lang="ru-RU" sz="4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завершена.</a:t>
            </a:r>
            <a:endParaRPr lang="ru-RU" sz="4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08919"/>
            <a:ext cx="8596668" cy="1090673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Структурные </a:t>
            </a:r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части </a:t>
            </a:r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презентации:</a:t>
            </a:r>
            <a:endParaRPr lang="ru-RU" sz="5400" dirty="0">
              <a:solidFill>
                <a:srgbClr val="C00000"/>
              </a:solidFill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4864" y="2360140"/>
            <a:ext cx="7390855" cy="3014293"/>
          </a:xfrm>
        </p:spPr>
        <p:txBody>
          <a:bodyPr>
            <a:normAutofit fontScale="92500" lnSpcReduction="20000"/>
          </a:bodyPr>
          <a:lstStyle/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ru-RU" sz="4800" b="1" dirty="0">
                <a:solidFill>
                  <a:schemeClr val="tx1"/>
                </a:solidFill>
              </a:rPr>
              <a:t>титульный </a:t>
            </a:r>
            <a:r>
              <a:rPr lang="ru-RU" sz="4800" b="1" dirty="0" smtClean="0">
                <a:solidFill>
                  <a:schemeClr val="tx1"/>
                </a:solidFill>
              </a:rPr>
              <a:t>лист</a:t>
            </a: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ru-RU" sz="4800" b="1" dirty="0" smtClean="0">
                <a:solidFill>
                  <a:schemeClr val="tx1"/>
                </a:solidFill>
              </a:rPr>
              <a:t>основная часть</a:t>
            </a:r>
            <a:endParaRPr lang="ru-RU" sz="4800" b="1" dirty="0" smtClean="0">
              <a:solidFill>
                <a:schemeClr val="tx1"/>
              </a:solidFill>
            </a:endParaRPr>
          </a:p>
          <a:p>
            <a:pPr marL="742950" indent="-742950">
              <a:lnSpc>
                <a:spcPct val="150000"/>
              </a:lnSpc>
              <a:buFont typeface="+mj-lt"/>
              <a:buAutoNum type="arabicPeriod"/>
            </a:pPr>
            <a:r>
              <a:rPr lang="ru-RU" sz="4800" b="1" dirty="0" smtClean="0">
                <a:solidFill>
                  <a:schemeClr val="tx1"/>
                </a:solidFill>
              </a:rPr>
              <a:t>список </a:t>
            </a:r>
            <a:r>
              <a:rPr lang="ru-RU" sz="4800" b="1" dirty="0" smtClean="0">
                <a:solidFill>
                  <a:schemeClr val="tx1"/>
                </a:solidFill>
              </a:rPr>
              <a:t>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xmlns="" val="8124010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492" y="260648"/>
            <a:ext cx="9230497" cy="115212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ТИТУЛЬНЫЙ ЛИСТ</a:t>
            </a:r>
            <a:endParaRPr lang="ru-RU" sz="4800" b="1" dirty="0">
              <a:solidFill>
                <a:srgbClr val="C00000"/>
              </a:solidFill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27382" y="1173892"/>
            <a:ext cx="9839937" cy="5193571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Clr>
                <a:srgbClr val="009900"/>
              </a:buClr>
              <a:buSzPct val="150000"/>
              <a:buFont typeface="Wingdings" panose="05000000000000000000" pitchFamily="2" charset="2"/>
              <a:buChar char="q"/>
            </a:pP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Название работы;</a:t>
            </a:r>
          </a:p>
          <a:p>
            <a:pPr>
              <a:lnSpc>
                <a:spcPct val="150000"/>
              </a:lnSpc>
              <a:buClr>
                <a:srgbClr val="009900"/>
              </a:buClr>
              <a:buSzPct val="150000"/>
              <a:buFont typeface="Wingdings" panose="05000000000000000000" pitchFamily="2" charset="2"/>
              <a:buChar char="q"/>
            </a:pPr>
            <a:r>
              <a:rPr lang="ru-RU" sz="4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имена авторов;</a:t>
            </a:r>
          </a:p>
          <a:p>
            <a:pPr>
              <a:lnSpc>
                <a:spcPct val="150000"/>
              </a:lnSpc>
              <a:buClr>
                <a:srgbClr val="009900"/>
              </a:buClr>
              <a:buSzPct val="150000"/>
              <a:buFont typeface="Wingdings" panose="05000000000000000000" pitchFamily="2" charset="2"/>
              <a:buChar char="q"/>
            </a:pPr>
            <a:r>
              <a:rPr lang="ru-RU" sz="4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информация </a:t>
            </a:r>
            <a:r>
              <a:rPr lang="ru-RU" sz="48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образовательном </a:t>
            </a:r>
            <a:r>
              <a:rPr lang="ru-RU" sz="4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учреждении.</a:t>
            </a:r>
          </a:p>
          <a:p>
            <a:pPr algn="just">
              <a:buFont typeface="Arial" panose="020B0604020202020204" pitchFamily="34" charset="0"/>
              <a:buChar char="•"/>
            </a:pP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9460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346" y="333632"/>
            <a:ext cx="10639167" cy="110328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Соблюдение </a:t>
            </a:r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технических требований</a:t>
            </a:r>
            <a:endParaRPr lang="ru-RU" sz="4800" dirty="0">
              <a:solidFill>
                <a:srgbClr val="C00000"/>
              </a:solidFill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13005"/>
            <a:ext cx="9578774" cy="392835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60000"/>
              </a:lnSpc>
            </a:pPr>
            <a:r>
              <a:rPr lang="ru-RU" sz="4800" b="1" dirty="0" smtClean="0">
                <a:solidFill>
                  <a:schemeClr val="tx1"/>
                </a:solidFill>
              </a:rPr>
              <a:t>размещайте </a:t>
            </a:r>
            <a:r>
              <a:rPr lang="ru-RU" sz="4800" b="1" dirty="0">
                <a:solidFill>
                  <a:schemeClr val="tx1"/>
                </a:solidFill>
              </a:rPr>
              <a:t>на слайде небольшое количество </a:t>
            </a:r>
            <a:r>
              <a:rPr lang="ru-RU" sz="4800" b="1" dirty="0" smtClean="0">
                <a:solidFill>
                  <a:schemeClr val="tx1"/>
                </a:solidFill>
              </a:rPr>
              <a:t>текста.</a:t>
            </a:r>
            <a:endParaRPr lang="ru-RU" sz="4800" b="1" dirty="0" smtClean="0">
              <a:solidFill>
                <a:schemeClr val="tx1"/>
              </a:solidFill>
            </a:endParaRPr>
          </a:p>
          <a:p>
            <a:pPr>
              <a:lnSpc>
                <a:spcPct val="160000"/>
              </a:lnSpc>
            </a:pPr>
            <a:r>
              <a:rPr lang="ru-RU" sz="4800" b="1" dirty="0" smtClean="0">
                <a:solidFill>
                  <a:schemeClr val="tx1"/>
                </a:solidFill>
              </a:rPr>
              <a:t>оптимальное количество слайдов </a:t>
            </a:r>
            <a:r>
              <a:rPr lang="ru-RU" sz="4800" b="1" dirty="0" smtClean="0">
                <a:solidFill>
                  <a:schemeClr val="tx1"/>
                </a:solidFill>
              </a:rPr>
              <a:t>15-25.</a:t>
            </a:r>
            <a:endParaRPr lang="ru-RU" sz="4800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079978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1331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Выбор шрифта</a:t>
            </a:r>
            <a:endParaRPr lang="ru-RU" sz="6600" dirty="0">
              <a:solidFill>
                <a:srgbClr val="C00000"/>
              </a:solidFill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779373"/>
            <a:ext cx="9294569" cy="426199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Можно использовать следующе шрифты: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Arial Black" pitchFamily="34" charset="0"/>
              </a:rPr>
              <a:t>Arial</a:t>
            </a:r>
            <a:endParaRPr lang="ru-RU" sz="4000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Arial Black" pitchFamily="34" charset="0"/>
                <a:cs typeface="Calibri" panose="020F0502020204030204" pitchFamily="34" charset="0"/>
              </a:rPr>
              <a:t>Calibri</a:t>
            </a:r>
            <a:r>
              <a:rPr lang="ru-RU" sz="4000" b="1" dirty="0" smtClean="0">
                <a:solidFill>
                  <a:schemeClr val="tx1"/>
                </a:solidFill>
                <a:latin typeface="Arial Black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sz="4000" b="1" dirty="0" smtClean="0">
                <a:solidFill>
                  <a:schemeClr val="tx1"/>
                </a:solidFill>
                <a:latin typeface="Arial Black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Tahoma</a:t>
            </a:r>
            <a:endParaRPr lang="ru-RU" sz="4000" b="1" dirty="0">
              <a:solidFill>
                <a:schemeClr val="tx1"/>
              </a:solidFill>
              <a:latin typeface="Arial Black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782508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3189" y="260648"/>
            <a:ext cx="8489092" cy="71596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ВЫБОР ШРИФТА</a:t>
            </a:r>
            <a:endParaRPr lang="ru-RU" sz="4400" b="1" dirty="0">
              <a:solidFill>
                <a:srgbClr val="C00000"/>
              </a:solidFill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23391" y="1075038"/>
            <a:ext cx="9348511" cy="5249314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SzPct val="110000"/>
              <a:buFont typeface="Wingdings" panose="05000000000000000000" pitchFamily="2" charset="2"/>
              <a:buChar char="Ø"/>
            </a:pPr>
            <a:r>
              <a:rPr lang="ru-RU" sz="3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одной презентации допускается использовать не более </a:t>
            </a:r>
            <a:r>
              <a:rPr lang="ru-RU" sz="3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различных шрифтов;</a:t>
            </a:r>
            <a:endParaRPr lang="ru-RU" sz="3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SzPct val="110000"/>
              <a:buFont typeface="Wingdings" panose="05000000000000000000" pitchFamily="2" charset="2"/>
              <a:buChar char="Ø"/>
            </a:pPr>
            <a:r>
              <a:rPr lang="ru-RU" sz="3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 шрифта зависит от объема текста на слайде;</a:t>
            </a:r>
            <a:endParaRPr lang="ru-RU" sz="3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SzPct val="110000"/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размер шрифта </a:t>
            </a:r>
            <a:r>
              <a:rPr lang="ru-RU" sz="36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заговолка</a:t>
            </a:r>
            <a:r>
              <a:rPr lang="ru-RU" sz="3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должен быть больше основного текста.</a:t>
            </a:r>
            <a:endParaRPr lang="ru-RU" sz="3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4206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774" y="332656"/>
            <a:ext cx="9391134" cy="115287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ОФОРМЛЕНИЕ ЗАГОЛОВКОВ</a:t>
            </a:r>
            <a:endParaRPr lang="ru-RU" sz="4400" b="1" dirty="0">
              <a:solidFill>
                <a:srgbClr val="C00000"/>
              </a:solidFill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23394" y="1161535"/>
            <a:ext cx="9645072" cy="486856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  <a:buSzPct val="110000"/>
              <a:buFont typeface="Wingdings" panose="05000000000000000000" pitchFamily="2" charset="2"/>
              <a:buChar char="Ø"/>
            </a:pPr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</a:t>
            </a:r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заголовки должны быть выполнены в едином стиле;</a:t>
            </a:r>
          </a:p>
          <a:p>
            <a:pPr>
              <a:lnSpc>
                <a:spcPct val="150000"/>
              </a:lnSpc>
              <a:buSzPct val="110000"/>
              <a:buFont typeface="Wingdings" panose="05000000000000000000" pitchFamily="2" charset="2"/>
              <a:buChar char="Ø"/>
            </a:pPr>
            <a:r>
              <a:rPr lang="ru-RU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точку в конце заголовков </a:t>
            </a:r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ставить не </a:t>
            </a:r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нужно;</a:t>
            </a:r>
          </a:p>
          <a:p>
            <a:pPr>
              <a:lnSpc>
                <a:spcPct val="150000"/>
              </a:lnSpc>
              <a:buSzPct val="110000"/>
              <a:buFont typeface="Wingdings" panose="05000000000000000000" pitchFamily="2" charset="2"/>
              <a:buChar char="Ø"/>
            </a:pPr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</a:t>
            </a:r>
            <a:r>
              <a:rPr lang="ru-RU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заголовках текст лучше форматировать по </a:t>
            </a:r>
            <a:r>
              <a:rPr lang="ru-RU" sz="4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центру.</a:t>
            </a:r>
            <a:endParaRPr lang="ru-RU" sz="4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3653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744405" cy="1334530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дизайн</a:t>
            </a:r>
            <a:endParaRPr lang="ru-RU" sz="6600" b="1" dirty="0">
              <a:solidFill>
                <a:srgbClr val="C00000"/>
              </a:solidFill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64453" y="1235676"/>
            <a:ext cx="9605159" cy="497550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SzPct val="110000"/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Дизайн слайда должен быть простым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>
              <a:lnSpc>
                <a:spcPct val="150000"/>
              </a:lnSpc>
              <a:buSzPct val="110000"/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chemeClr val="tx1"/>
                </a:solidFill>
              </a:rPr>
              <a:t>самый лучший вариант – черное на белом, цвета используйте только в заголовках; </a:t>
            </a:r>
          </a:p>
          <a:p>
            <a:pPr>
              <a:lnSpc>
                <a:spcPct val="150000"/>
              </a:lnSpc>
              <a:buSzPct val="110000"/>
              <a:buFont typeface="Wingdings" panose="05000000000000000000" pitchFamily="2" charset="2"/>
              <a:buChar char="Ø"/>
            </a:pP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одном слайде рекомендуется использовать </a:t>
            </a:r>
            <a:r>
              <a:rPr lang="ru-RU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более </a:t>
            </a:r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ru-RU" sz="3200" b="1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цветов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один </a:t>
            </a:r>
            <a:r>
              <a:rPr lang="ru-RU" sz="3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</a:t>
            </a:r>
            <a:r>
              <a:rPr lang="ru-RU" sz="3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заголовка, другой для текста.</a:t>
            </a:r>
            <a:endParaRPr lang="ru-RU" sz="32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46412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10066"/>
            <a:ext cx="8596668" cy="120818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  <a:cs typeface="Arial" panose="020B0604020202020204" pitchFamily="34" charset="0"/>
              </a:rPr>
              <a:t>Цветовая схема</a:t>
            </a:r>
            <a:endParaRPr lang="ru-RU" sz="4800" dirty="0">
              <a:solidFill>
                <a:srgbClr val="C00000"/>
              </a:solidFill>
              <a:latin typeface="Arial Black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055" y="1025611"/>
            <a:ext cx="9131642" cy="542461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chemeClr val="tx1"/>
                </a:solidFill>
              </a:rPr>
              <a:t>цветовая схема на протяжении всей презентации должна быть </a:t>
            </a:r>
            <a:r>
              <a:rPr lang="ru-RU" sz="3200" b="1" dirty="0" smtClean="0">
                <a:solidFill>
                  <a:schemeClr val="tx1"/>
                </a:solidFill>
              </a:rPr>
              <a:t>одна;</a:t>
            </a:r>
          </a:p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chemeClr val="tx1"/>
                </a:solidFill>
              </a:rPr>
              <a:t>можно </a:t>
            </a:r>
            <a:r>
              <a:rPr lang="ru-RU" sz="3200" b="1" dirty="0">
                <a:solidFill>
                  <a:schemeClr val="tx1"/>
                </a:solidFill>
              </a:rPr>
              <a:t>использовать для фона неяркие приглушенные оттенки серого, синего цвета, избегайте использовать красный, зеленый, оранжевый </a:t>
            </a:r>
            <a:r>
              <a:rPr lang="ru-RU" sz="3200" b="1" dirty="0" smtClean="0">
                <a:solidFill>
                  <a:schemeClr val="tx1"/>
                </a:solidFill>
              </a:rPr>
              <a:t>цвет</a:t>
            </a:r>
            <a:r>
              <a:rPr lang="ru-RU" sz="3200" b="1" dirty="0" smtClean="0">
                <a:solidFill>
                  <a:schemeClr val="tx1"/>
                </a:solidFill>
              </a:rPr>
              <a:t>, текстур, </a:t>
            </a:r>
            <a:r>
              <a:rPr lang="ru-RU" sz="3200" b="1" dirty="0" smtClean="0">
                <a:solidFill>
                  <a:schemeClr val="tx1"/>
                </a:solidFill>
              </a:rPr>
              <a:t>градиентной заливки.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21206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198</TotalTime>
  <Words>250</Words>
  <Application>Microsoft Office PowerPoint</Application>
  <PresentationFormat>Произвольный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Как сделать презентацию?</vt:lpstr>
      <vt:lpstr>Структурные части презентации:</vt:lpstr>
      <vt:lpstr>ТИТУЛЬНЫЙ ЛИСТ</vt:lpstr>
      <vt:lpstr>Соблюдение технических требований</vt:lpstr>
      <vt:lpstr>Выбор шрифта</vt:lpstr>
      <vt:lpstr>ВЫБОР ШРИФТА</vt:lpstr>
      <vt:lpstr>ОФОРМЛЕНИЕ ЗАГОЛОВКОВ</vt:lpstr>
      <vt:lpstr>дизайн</vt:lpstr>
      <vt:lpstr>Цветовая схема</vt:lpstr>
      <vt:lpstr>Использование рисунков и фотографий</vt:lpstr>
      <vt:lpstr>Критерии оценки за презентацию</vt:lpstr>
      <vt:lpstr>На последнем слайде обязательно размещайте  титульный лист, что будет означать, что ваша презентация завершена.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сделать презентацию</dc:title>
  <dc:creator>Ирина Суворова</dc:creator>
  <cp:lastModifiedBy>makarov</cp:lastModifiedBy>
  <cp:revision>29</cp:revision>
  <dcterms:created xsi:type="dcterms:W3CDTF">2015-03-17T06:23:21Z</dcterms:created>
  <dcterms:modified xsi:type="dcterms:W3CDTF">2023-03-30T14:33:00Z</dcterms:modified>
</cp:coreProperties>
</file>