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  <p:sldId id="258" r:id="rId5"/>
    <p:sldId id="259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Школьная научно- практическая конференция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848"/>
            <a:ext cx="9144000" cy="479715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Тема: «Что такое грипп и как с этим бороться».</a:t>
            </a:r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sz="1800" b="1" dirty="0" smtClean="0"/>
          </a:p>
          <a:p>
            <a:pPr marL="0" indent="0" algn="r">
              <a:buNone/>
            </a:pPr>
            <a:endParaRPr lang="ru-RU" sz="1800" b="1" dirty="0"/>
          </a:p>
          <a:p>
            <a:pPr marL="0" indent="0" algn="r">
              <a:buNone/>
            </a:pPr>
            <a:endParaRPr lang="ru-RU" sz="1800" b="1" dirty="0" smtClean="0"/>
          </a:p>
          <a:p>
            <a:pPr marL="0" indent="0" algn="r">
              <a:buNone/>
            </a:pPr>
            <a:endParaRPr lang="ru-RU" sz="1800" b="1" dirty="0"/>
          </a:p>
          <a:p>
            <a:pPr marL="0" indent="0" algn="r">
              <a:buNone/>
            </a:pPr>
            <a:endParaRPr lang="ru-RU" sz="1800" b="1" dirty="0" smtClean="0"/>
          </a:p>
          <a:p>
            <a:pPr marL="0" indent="0" algn="r">
              <a:buNone/>
            </a:pPr>
            <a:r>
              <a:rPr lang="ru-RU" sz="1800" b="1" dirty="0" smtClean="0"/>
              <a:t>Работу выполнили: </a:t>
            </a:r>
          </a:p>
          <a:p>
            <a:pPr marL="0" indent="0" algn="r">
              <a:buNone/>
            </a:pPr>
            <a:r>
              <a:rPr lang="ru-RU" sz="1800" b="1" dirty="0" smtClean="0"/>
              <a:t>Иванова О ., Сипачева Ж.</a:t>
            </a:r>
          </a:p>
          <a:p>
            <a:pPr marL="0" indent="0" algn="r">
              <a:buNone/>
            </a:pPr>
            <a:r>
              <a:rPr lang="ru-RU" sz="1800" b="1" dirty="0" smtClean="0"/>
              <a:t>МКОУ </a:t>
            </a:r>
            <a:r>
              <a:rPr lang="ru-RU" sz="1800" b="1" dirty="0" err="1" smtClean="0"/>
              <a:t>Абанской</a:t>
            </a:r>
            <a:r>
              <a:rPr lang="ru-RU" sz="1800" b="1" dirty="0" smtClean="0"/>
              <a:t> ООШ№1 ученицы 5 «В» </a:t>
            </a:r>
            <a:r>
              <a:rPr lang="ru-RU" sz="1800" b="1" dirty="0" err="1" smtClean="0"/>
              <a:t>кл</a:t>
            </a:r>
            <a:r>
              <a:rPr lang="ru-RU" sz="1800" b="1" dirty="0" smtClean="0"/>
              <a:t>.</a:t>
            </a:r>
          </a:p>
          <a:p>
            <a:pPr marL="0" indent="0" algn="r">
              <a:buNone/>
            </a:pPr>
            <a:r>
              <a:rPr lang="ru-RU" sz="1800" b="1" dirty="0" smtClean="0"/>
              <a:t>Научный руководитель: Зайцева Т.Н.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99307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9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14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8461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957392"/>
          </a:xfrm>
        </p:spPr>
      </p:pic>
    </p:spTree>
    <p:extLst>
      <p:ext uri="{BB962C8B-B14F-4D97-AF65-F5344CB8AC3E}">
        <p14:creationId xmlns:p14="http://schemas.microsoft.com/office/powerpoint/2010/main" val="184323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428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7364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43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Школьная научно- практическая конференция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библиотека</cp:lastModifiedBy>
  <cp:revision>7</cp:revision>
  <dcterms:modified xsi:type="dcterms:W3CDTF">2020-03-05T04:25:31Z</dcterms:modified>
</cp:coreProperties>
</file>