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24936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Муниципальное казенное общеобразовательное учреждение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Абанская основная общеобразовательная школа №1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916832"/>
            <a:ext cx="8424936" cy="162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ИТОГОВЫЙ ПРОЕКТ</a:t>
            </a:r>
            <a:endParaRPr lang="ru-RU" sz="2400" b="1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Направление: Техника и изобретения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на тему «Ремонт электрического чайника»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22108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</a:t>
            </a:r>
            <a:r>
              <a:rPr lang="ru-RU" dirty="0"/>
              <a:t>: Зайцев Андрей Игоревич,</a:t>
            </a:r>
          </a:p>
          <a:p>
            <a:pPr algn="r"/>
            <a:r>
              <a:rPr lang="ru-RU" dirty="0"/>
              <a:t>                                                                         ученик 9 «Б» класса </a:t>
            </a:r>
          </a:p>
          <a:p>
            <a:pPr algn="r"/>
            <a:r>
              <a:rPr lang="ru-RU" dirty="0"/>
              <a:t>Руководитель:  Зайцева Татьяна Николаевна,</a:t>
            </a:r>
          </a:p>
          <a:p>
            <a:pPr algn="r"/>
            <a:r>
              <a:rPr lang="ru-RU" dirty="0"/>
              <a:t>педагог-библиотекарь</a:t>
            </a:r>
          </a:p>
          <a:p>
            <a:endParaRPr lang="ru-RU" dirty="0"/>
          </a:p>
          <a:p>
            <a:pPr algn="ctr"/>
            <a:r>
              <a:rPr lang="ru-RU" dirty="0"/>
              <a:t>п. Абан</a:t>
            </a:r>
          </a:p>
          <a:p>
            <a:pPr algn="ctr"/>
            <a:r>
              <a:rPr lang="ru-RU" dirty="0"/>
              <a:t>2023 год. </a:t>
            </a:r>
          </a:p>
        </p:txBody>
      </p:sp>
    </p:spTree>
    <p:extLst>
      <p:ext uri="{BB962C8B-B14F-4D97-AF65-F5344CB8AC3E}">
        <p14:creationId xmlns:p14="http://schemas.microsoft.com/office/powerpoint/2010/main" val="495983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60648"/>
            <a:ext cx="8640960" cy="6336704"/>
          </a:xfrm>
        </p:spPr>
      </p:pic>
    </p:spTree>
    <p:extLst>
      <p:ext uri="{BB962C8B-B14F-4D97-AF65-F5344CB8AC3E}">
        <p14:creationId xmlns:p14="http://schemas.microsoft.com/office/powerpoint/2010/main" val="2727056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Цель исследовательской работы</a:t>
            </a:r>
            <a:r>
              <a:rPr lang="ru-RU" sz="3600" dirty="0"/>
              <a:t>: получить практический навык в отыскании и устранении, неисправностей электрического чайника.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sz="3600" b="1" dirty="0"/>
              <a:t>Задачи:</a:t>
            </a:r>
          </a:p>
          <a:p>
            <a:pPr marL="0" indent="0">
              <a:buNone/>
            </a:pPr>
            <a:r>
              <a:rPr lang="ru-RU" sz="3600" dirty="0"/>
              <a:t>1. Получение новых знаний.</a:t>
            </a:r>
          </a:p>
          <a:p>
            <a:pPr marL="0" indent="0">
              <a:buNone/>
            </a:pPr>
            <a:r>
              <a:rPr lang="ru-RU" sz="3600" dirty="0"/>
              <a:t>2. Уметь отыскивать неисправности.</a:t>
            </a:r>
          </a:p>
          <a:p>
            <a:pPr marL="0" indent="0">
              <a:buNone/>
            </a:pPr>
            <a:r>
              <a:rPr lang="ru-RU" sz="3600" dirty="0"/>
              <a:t>3. Уметь устранять неисправности.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832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0464" y="3970102"/>
            <a:ext cx="2512053" cy="226084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93131" y="4373830"/>
            <a:ext cx="2926697" cy="19011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3105835"/>
            <a:ext cx="30060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222222"/>
                </a:solidFill>
                <a:latin typeface="Times New Roman"/>
                <a:ea typeface="Times New Roman"/>
              </a:rPr>
              <a:t>ПАСТА КРЕМНИЙ ОРГАНИЧЕСКАЯ  ТЕПЛОПРОВОДЯЩЯЯ,  КПТ-8 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251520" y="3567500"/>
            <a:ext cx="18383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пассатижи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44" y="3784011"/>
            <a:ext cx="3143629" cy="23812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922" y="933387"/>
            <a:ext cx="2153877" cy="2137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345" y="486525"/>
            <a:ext cx="2026298" cy="201205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824" y="243788"/>
            <a:ext cx="1936884" cy="219480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978144" y="169347"/>
            <a:ext cx="17540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МУЛЬТИ МЕТР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41621" y="3244334"/>
            <a:ext cx="295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809179" y="574160"/>
            <a:ext cx="13019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</a:rPr>
              <a:t>ЛУПА</a:t>
            </a: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089889" y="204828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ПАЯЛЬНИК</a:t>
            </a:r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6" y="204828"/>
            <a:ext cx="1988793" cy="272011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33284" y="2924944"/>
            <a:ext cx="1872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Отвёртки разные</a:t>
            </a:r>
          </a:p>
        </p:txBody>
      </p:sp>
    </p:spTree>
    <p:extLst>
      <p:ext uri="{BB962C8B-B14F-4D97-AF65-F5344CB8AC3E}">
        <p14:creationId xmlns:p14="http://schemas.microsoft.com/office/powerpoint/2010/main" val="87439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C00000"/>
                </a:solidFill>
              </a:rPr>
              <a:t>ВНИМАНИЕ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При ремонте соблюдайте правила техники безопасности при работе с электроприборами, питающимися от сети переменного тока 220 Вольт! Ни в коем случае не включайте разобранный чайник в сеть и не проводите при этом никаких измерений! Это очень опасно!</a:t>
            </a:r>
          </a:p>
        </p:txBody>
      </p:sp>
    </p:spTree>
    <p:extLst>
      <p:ext uri="{BB962C8B-B14F-4D97-AF65-F5344CB8AC3E}">
        <p14:creationId xmlns:p14="http://schemas.microsoft.com/office/powerpoint/2010/main" val="3850299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640960" cy="6408712"/>
          </a:xfrm>
        </p:spPr>
      </p:pic>
    </p:spTree>
    <p:extLst>
      <p:ext uri="{BB962C8B-B14F-4D97-AF65-F5344CB8AC3E}">
        <p14:creationId xmlns:p14="http://schemas.microsoft.com/office/powerpoint/2010/main" val="1874702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81186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712968" cy="6336704"/>
          </a:xfrm>
        </p:spPr>
      </p:pic>
    </p:spTree>
    <p:extLst>
      <p:ext uri="{BB962C8B-B14F-4D97-AF65-F5344CB8AC3E}">
        <p14:creationId xmlns:p14="http://schemas.microsoft.com/office/powerpoint/2010/main" val="352840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640960" cy="6480720"/>
          </a:xfrm>
        </p:spPr>
      </p:pic>
    </p:spTree>
    <p:extLst>
      <p:ext uri="{BB962C8B-B14F-4D97-AF65-F5344CB8AC3E}">
        <p14:creationId xmlns:p14="http://schemas.microsoft.com/office/powerpoint/2010/main" val="1404628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856984" cy="6480720"/>
          </a:xfrm>
        </p:spPr>
      </p:pic>
    </p:spTree>
    <p:extLst>
      <p:ext uri="{BB962C8B-B14F-4D97-AF65-F5344CB8AC3E}">
        <p14:creationId xmlns:p14="http://schemas.microsoft.com/office/powerpoint/2010/main" val="4579650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145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библиотека</dc:creator>
  <cp:lastModifiedBy>библиотека</cp:lastModifiedBy>
  <cp:revision>23</cp:revision>
  <dcterms:created xsi:type="dcterms:W3CDTF">2023-03-28T01:50:36Z</dcterms:created>
  <dcterms:modified xsi:type="dcterms:W3CDTF">2023-03-31T02:26:28Z</dcterms:modified>
</cp:coreProperties>
</file>