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video" Target="file:///C:\Users\1\Documents\&#1052;&#1040;&#1049;\&#1046;&#1086;&#1085;&#1075;&#1083;&#1080;&#1088;&#1086;&#1074;&#1072;&#1085;&#1080;&#1077;\&#1046;&#1086;&#1085;&#1075;&#1083;&#1080;&#1088;&#1086;&#1074;&#1072;&#1085;&#1080;&#1077;%205%20&#1059;&#1087;&#1088;%20&#1040;&#1085;&#1085;&#1072;.avi" TargetMode="External"/><Relationship Id="rId7" Type="http://schemas.openxmlformats.org/officeDocument/2006/relationships/image" Target="../media/image46.png"/><Relationship Id="rId2" Type="http://schemas.openxmlformats.org/officeDocument/2006/relationships/video" Target="file:///C:\Users\1\Documents\&#1052;&#1040;&#1049;\&#1046;&#1086;&#1085;&#1075;&#1083;&#1080;&#1088;&#1086;&#1074;&#1072;&#1085;&#1080;&#1077;\&#1046;&#1086;&#1085;&#1075;&#1083;&#1080;&#1088;&#1086;&#1074;&#1072;&#1085;&#1080;&#1077;%202%20&#1059;&#1087;&#1088;.avi" TargetMode="External"/><Relationship Id="rId1" Type="http://schemas.openxmlformats.org/officeDocument/2006/relationships/video" Target="file:///C:\Users\1\Documents\&#1052;&#1040;&#1049;\&#1046;&#1086;&#1085;&#1075;&#1083;&#1080;&#1088;&#1086;&#1074;&#1072;&#1085;&#1080;&#1077;\&#1046;&#1086;&#1085;&#1075;&#1083;&#1080;&#1088;&#1086;&#1074;&#1072;&#1085;&#1080;&#1077;%201%20&#1091;&#1087;&#1088;.avi" TargetMode="External"/><Relationship Id="rId6" Type="http://schemas.openxmlformats.org/officeDocument/2006/relationships/image" Target="../media/image45.png"/><Relationship Id="rId5" Type="http://schemas.openxmlformats.org/officeDocument/2006/relationships/slideLayout" Target="../slideLayouts/slideLayout6.xml"/><Relationship Id="rId4" Type="http://schemas.openxmlformats.org/officeDocument/2006/relationships/video" Target="file:///C:\Users\1\Documents\&#1052;&#1040;&#1049;\&#1046;&#1086;&#1085;&#1075;&#1083;&#1080;&#1088;&#1086;&#1074;&#1072;&#1085;&#1080;&#1077;\&#1046;&#1086;&#1085;&#1075;&#1083;&#1080;&#1088;&#1086;&#1074;&#1072;&#1085;&#1080;&#1077;%203%20&#1059;&#1087;&#1088;.avi" TargetMode="External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83.png"/><Relationship Id="rId2" Type="http://schemas.openxmlformats.org/officeDocument/2006/relationships/audio" Target="file:///C:\Users\1\Documents\&#1052;&#1040;&#1049;\&#1058;&#1056;&#1048;&#1047;\&#1050;&#1090;&#1086;%20&#1082;&#1086;&#1075;&#1086;%20&#1087;&#1077;&#1088;&#1077;&#1091;&#1087;&#1088;&#1103;&#1084;&#1080;&#1090;%202.wav" TargetMode="External"/><Relationship Id="rId1" Type="http://schemas.openxmlformats.org/officeDocument/2006/relationships/audio" Target="file:///C:\Users\1\Documents\&#1052;&#1040;&#1049;\&#1058;&#1056;&#1048;&#1047;\&#1050;&#1090;&#1086;%20&#1082;&#1086;&#1075;&#1086;%20&#1087;&#1077;&#1088;&#1077;&#1091;&#1087;&#1088;&#1103;&#1084;&#1080;&#1090;%201.wav" TargetMode="Externa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Users\1\Documents\&#1052;&#1040;&#1049;\&#1058;&#1056;&#1048;&#1047;\&#1048;&#1079;&#1074;&#1086;&#1088;&#1086;&#1090;&#1083;&#1080;&#1074;&#1099;&#1081;%20&#1052;&#1091;&#1083;&#1072;%20Rec-2021-05-12_111057.wav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11 мая День фронтовой собаки</a:t>
            </a:r>
            <a:endParaRPr lang="ru-RU" dirty="0"/>
          </a:p>
        </p:txBody>
      </p:sp>
      <p:pic>
        <p:nvPicPr>
          <p:cNvPr id="1026" name="Picture 2" descr="C:\Users\1\Documents\МАЙ\ТИКО\IMG058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2912883" cy="3094938"/>
          </a:xfrm>
          <a:prstGeom prst="rect">
            <a:avLst/>
          </a:prstGeom>
          <a:noFill/>
        </p:spPr>
      </p:pic>
      <p:pic>
        <p:nvPicPr>
          <p:cNvPr id="1027" name="Picture 3" descr="C:\Users\1\Documents\МАЙ\ТИКО\IMG0584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892651"/>
            <a:ext cx="2571768" cy="3003998"/>
          </a:xfrm>
          <a:prstGeom prst="rect">
            <a:avLst/>
          </a:prstGeom>
          <a:noFill/>
        </p:spPr>
      </p:pic>
      <p:pic>
        <p:nvPicPr>
          <p:cNvPr id="1028" name="Picture 4" descr="C:\Users\1\Documents\МАЙ\ТИКО\IMG059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1415" y="928670"/>
            <a:ext cx="2529675" cy="3028953"/>
          </a:xfrm>
          <a:prstGeom prst="rect">
            <a:avLst/>
          </a:prstGeom>
          <a:noFill/>
        </p:spPr>
      </p:pic>
      <p:pic>
        <p:nvPicPr>
          <p:cNvPr id="1029" name="Picture 5" descr="C:\Users\1\Documents\МАЙ\ТИКО\IMG0593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3857628"/>
            <a:ext cx="2507454" cy="3000372"/>
          </a:xfrm>
          <a:prstGeom prst="rect">
            <a:avLst/>
          </a:prstGeom>
          <a:noFill/>
        </p:spPr>
      </p:pic>
      <p:pic>
        <p:nvPicPr>
          <p:cNvPr id="1030" name="Picture 6" descr="C:\Users\1\Documents\МАЙ\ТИКО\IMG0594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3857628"/>
            <a:ext cx="2400298" cy="3000372"/>
          </a:xfrm>
          <a:prstGeom prst="rect">
            <a:avLst/>
          </a:prstGeom>
          <a:noFill/>
        </p:spPr>
      </p:pic>
      <p:pic>
        <p:nvPicPr>
          <p:cNvPr id="1031" name="Picture 7" descr="C:\Users\1\Documents\МАЙ\ТИКО\IMG0597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3929066"/>
            <a:ext cx="2501580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92882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 мая тема Цирк </a:t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Жонглирование</a:t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Стихотворение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Жонглёр</a:t>
            </a:r>
            <a:r>
              <a:rPr lang="ru-RU" sz="2400" dirty="0" smtClean="0"/>
              <a:t> </a:t>
            </a:r>
            <a:r>
              <a:rPr lang="ru-RU" sz="2400" dirty="0" smtClean="0"/>
              <a:t>Александр </a:t>
            </a:r>
            <a:r>
              <a:rPr lang="ru-RU" sz="2400" dirty="0" err="1" smtClean="0"/>
              <a:t>Монвиж-Монтвид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3554" name="Picture 2" descr="цирк - презентация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1571612"/>
            <a:ext cx="7057705" cy="5286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Обучение жонглированию платками</a:t>
            </a:r>
            <a:endParaRPr lang="ru-RU" dirty="0"/>
          </a:p>
        </p:txBody>
      </p:sp>
      <p:pic>
        <p:nvPicPr>
          <p:cNvPr id="3" name="Жонглирование 1 упр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0" y="714356"/>
            <a:ext cx="4407503" cy="3305627"/>
          </a:xfrm>
          <a:prstGeom prst="rect">
            <a:avLst/>
          </a:prstGeom>
        </p:spPr>
      </p:pic>
      <p:pic>
        <p:nvPicPr>
          <p:cNvPr id="4" name="Жонглирование 2 Упр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/>
          <a:stretch>
            <a:fillRect/>
          </a:stretch>
        </p:blipFill>
        <p:spPr>
          <a:xfrm>
            <a:off x="4786314" y="714356"/>
            <a:ext cx="4357686" cy="3268265"/>
          </a:xfrm>
          <a:prstGeom prst="rect">
            <a:avLst/>
          </a:prstGeom>
        </p:spPr>
      </p:pic>
      <p:pic>
        <p:nvPicPr>
          <p:cNvPr id="6" name="Жонглирование 5 Упр Анна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8"/>
          <a:stretch>
            <a:fillRect/>
          </a:stretch>
        </p:blipFill>
        <p:spPr>
          <a:xfrm>
            <a:off x="4738635" y="3553975"/>
            <a:ext cx="4405365" cy="3304025"/>
          </a:xfrm>
          <a:prstGeom prst="rect">
            <a:avLst/>
          </a:prstGeom>
        </p:spPr>
      </p:pic>
      <p:pic>
        <p:nvPicPr>
          <p:cNvPr id="7" name="Жонглирование 3 Упр.avi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9"/>
          <a:stretch>
            <a:fillRect/>
          </a:stretch>
        </p:blipFill>
        <p:spPr>
          <a:xfrm>
            <a:off x="0" y="3536150"/>
            <a:ext cx="4429133" cy="332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Autofit/>
          </a:bodyPr>
          <a:lstStyle/>
          <a:p>
            <a:r>
              <a:rPr lang="ru-RU" sz="3200" dirty="0" smtClean="0"/>
              <a:t>20 мая Цирковая математика</a:t>
            </a:r>
            <a:br>
              <a:rPr lang="ru-RU" sz="3200" dirty="0" smtClean="0"/>
            </a:br>
            <a:r>
              <a:rPr lang="ru-RU" sz="3200" dirty="0" smtClean="0"/>
              <a:t>«Конструируем веселое представление»</a:t>
            </a:r>
            <a:br>
              <a:rPr lang="ru-RU" sz="3200" dirty="0" smtClean="0"/>
            </a:br>
            <a:r>
              <a:rPr lang="ru-RU" sz="2400" dirty="0" smtClean="0"/>
              <a:t>1. Цирковая лошадь из  фигур </a:t>
            </a:r>
            <a:r>
              <a:rPr lang="ru-RU" sz="2400" dirty="0" err="1" smtClean="0"/>
              <a:t>Колумбова</a:t>
            </a:r>
            <a:r>
              <a:rPr lang="ru-RU" sz="2400" dirty="0" smtClean="0"/>
              <a:t> яйца</a:t>
            </a:r>
            <a:br>
              <a:rPr lang="ru-RU" sz="2400" dirty="0" smtClean="0"/>
            </a:br>
            <a:r>
              <a:rPr lang="ru-RU" sz="2400" dirty="0" smtClean="0"/>
              <a:t>2. Гимнаст из палочек </a:t>
            </a:r>
            <a:r>
              <a:rPr lang="ru-RU" sz="2400" dirty="0" err="1" smtClean="0"/>
              <a:t>Кюизенера</a:t>
            </a:r>
            <a:r>
              <a:rPr lang="ru-RU" sz="2400" dirty="0" smtClean="0"/>
              <a:t> по памяти</a:t>
            </a:r>
            <a:br>
              <a:rPr lang="ru-RU" sz="2400" dirty="0" smtClean="0"/>
            </a:br>
            <a:r>
              <a:rPr lang="ru-RU" sz="2400" dirty="0" smtClean="0"/>
              <a:t>3. Рисуем по клеточкам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4578" name="Picture 2" descr="C:\Users\1\Documents\МАЙ\Цирковая математика\IMG060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428868"/>
            <a:ext cx="3188485" cy="4251313"/>
          </a:xfrm>
          <a:prstGeom prst="rect">
            <a:avLst/>
          </a:prstGeom>
          <a:noFill/>
        </p:spPr>
      </p:pic>
      <p:pic>
        <p:nvPicPr>
          <p:cNvPr id="24579" name="Picture 3" descr="C:\Users\1\Documents\МАЙ\Цирковая математика\IMG0602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428867"/>
            <a:ext cx="3143240" cy="4190987"/>
          </a:xfrm>
          <a:prstGeom prst="rect">
            <a:avLst/>
          </a:prstGeom>
          <a:noFill/>
        </p:spPr>
      </p:pic>
      <p:pic>
        <p:nvPicPr>
          <p:cNvPr id="24580" name="Picture 4" descr="C:\Users\1\Documents\МАЙ\Цирковая математика\IMG062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64645" y="2405034"/>
            <a:ext cx="3178991" cy="4238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ocuments\МАЙ\Цирковая математика\IMG062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3048000"/>
          </a:xfrm>
          <a:prstGeom prst="rect">
            <a:avLst/>
          </a:prstGeom>
          <a:noFill/>
        </p:spPr>
      </p:pic>
      <p:pic>
        <p:nvPicPr>
          <p:cNvPr id="25603" name="Picture 3" descr="C:\Users\1\Documents\МАЙ\Цирковая математика\IMG0628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1" y="3000372"/>
            <a:ext cx="2893221" cy="3857628"/>
          </a:xfrm>
          <a:prstGeom prst="rect">
            <a:avLst/>
          </a:prstGeom>
          <a:noFill/>
        </p:spPr>
      </p:pic>
      <p:pic>
        <p:nvPicPr>
          <p:cNvPr id="25604" name="Picture 4" descr="C:\Users\1\Documents\МАЙ\Цирковая математика\IMG0610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0"/>
            <a:ext cx="2286000" cy="3048000"/>
          </a:xfrm>
          <a:prstGeom prst="rect">
            <a:avLst/>
          </a:prstGeom>
          <a:noFill/>
        </p:spPr>
      </p:pic>
      <p:pic>
        <p:nvPicPr>
          <p:cNvPr id="25605" name="Picture 5" descr="C:\Users\1\Documents\МАЙ\Цирковая математика\IMG0608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81524" y="0"/>
            <a:ext cx="2286000" cy="3048000"/>
          </a:xfrm>
          <a:prstGeom prst="rect">
            <a:avLst/>
          </a:prstGeom>
          <a:noFill/>
        </p:spPr>
      </p:pic>
      <p:pic>
        <p:nvPicPr>
          <p:cNvPr id="25606" name="Picture 6" descr="C:\Users\1\Documents\МАЙ\Цирковая математика\IMG0611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3048016"/>
            <a:ext cx="2857488" cy="3809984"/>
          </a:xfrm>
          <a:prstGeom prst="rect">
            <a:avLst/>
          </a:prstGeom>
          <a:noFill/>
        </p:spPr>
      </p:pic>
      <p:pic>
        <p:nvPicPr>
          <p:cNvPr id="25607" name="Picture 7" descr="C:\Users\1\Documents\МАЙ\Цирковая математика\IMG0625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048016"/>
            <a:ext cx="2857488" cy="3809984"/>
          </a:xfrm>
          <a:prstGeom prst="rect">
            <a:avLst/>
          </a:prstGeom>
          <a:noFill/>
        </p:spPr>
      </p:pic>
      <p:pic>
        <p:nvPicPr>
          <p:cNvPr id="25608" name="Picture 8" descr="C:\Users\1\Documents\МАЙ\Цирковая математика\IMG0630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0" y="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Встречайте цирк Филатовых!: Культура: Облгазета"/>
          <p:cNvPicPr>
            <a:picLocks noChangeAspect="1" noChangeArrowheads="1"/>
          </p:cNvPicPr>
          <p:nvPr/>
        </p:nvPicPr>
        <p:blipFill>
          <a:blip r:embed="rId2"/>
          <a:srcRect l="7500" t="-604" r="202"/>
          <a:stretch>
            <a:fillRect/>
          </a:stretch>
        </p:blipFill>
        <p:spPr bwMode="auto">
          <a:xfrm>
            <a:off x="0" y="0"/>
            <a:ext cx="8666450" cy="6281748"/>
          </a:xfrm>
          <a:prstGeom prst="rect">
            <a:avLst/>
          </a:prstGeom>
          <a:noFill/>
        </p:spPr>
      </p:pic>
      <p:pic>
        <p:nvPicPr>
          <p:cNvPr id="5" name="Picture 2" descr="Как нарисовать верблюда по клеткам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383111"/>
            <a:ext cx="4214810" cy="3480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0024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21 мая тема Цирк</a:t>
            </a:r>
            <a:br>
              <a:rPr lang="ru-RU" sz="3600" dirty="0" smtClean="0"/>
            </a:br>
            <a:r>
              <a:rPr lang="ru-RU" sz="3600" dirty="0" smtClean="0"/>
              <a:t>Цирковое представление из геометрических фигур</a:t>
            </a:r>
            <a:endParaRPr lang="ru-RU" dirty="0"/>
          </a:p>
        </p:txBody>
      </p:sp>
      <p:pic>
        <p:nvPicPr>
          <p:cNvPr id="28674" name="Picture 2" descr="C:\Users\1\Documents\МАЙ\продуктивная\IMG0648A.jpg"/>
          <p:cNvPicPr>
            <a:picLocks noChangeAspect="1" noChangeArrowheads="1"/>
          </p:cNvPicPr>
          <p:nvPr/>
        </p:nvPicPr>
        <p:blipFill>
          <a:blip r:embed="rId2"/>
          <a:srcRect l="6652"/>
          <a:stretch>
            <a:fillRect/>
          </a:stretch>
        </p:blipFill>
        <p:spPr bwMode="auto">
          <a:xfrm>
            <a:off x="-1" y="1785926"/>
            <a:ext cx="3194855" cy="2428892"/>
          </a:xfrm>
          <a:prstGeom prst="rect">
            <a:avLst/>
          </a:prstGeom>
          <a:noFill/>
        </p:spPr>
      </p:pic>
      <p:pic>
        <p:nvPicPr>
          <p:cNvPr id="28675" name="Picture 3" descr="C:\Users\1\Documents\МАЙ\продуктивная\IMG064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3" y="1785926"/>
            <a:ext cx="3238523" cy="2428892"/>
          </a:xfrm>
          <a:prstGeom prst="rect">
            <a:avLst/>
          </a:prstGeom>
          <a:noFill/>
        </p:spPr>
      </p:pic>
      <p:pic>
        <p:nvPicPr>
          <p:cNvPr id="28676" name="Picture 4" descr="C:\Users\1\Documents\МАЙ\продуктивная\IMG065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346581"/>
            <a:ext cx="3170666" cy="2511419"/>
          </a:xfrm>
          <a:prstGeom prst="rect">
            <a:avLst/>
          </a:prstGeom>
          <a:noFill/>
        </p:spPr>
      </p:pic>
      <p:pic>
        <p:nvPicPr>
          <p:cNvPr id="28678" name="Picture 6" descr="C:\Users\1\Documents\МАЙ\продуктивная\IMG0642A.jpg"/>
          <p:cNvPicPr>
            <a:picLocks noChangeAspect="1" noChangeArrowheads="1"/>
          </p:cNvPicPr>
          <p:nvPr/>
        </p:nvPicPr>
        <p:blipFill>
          <a:blip r:embed="rId5"/>
          <a:srcRect r="8288"/>
          <a:stretch>
            <a:fillRect/>
          </a:stretch>
        </p:blipFill>
        <p:spPr bwMode="auto">
          <a:xfrm>
            <a:off x="5982387" y="1785926"/>
            <a:ext cx="3161613" cy="2357454"/>
          </a:xfrm>
          <a:prstGeom prst="rect">
            <a:avLst/>
          </a:prstGeom>
          <a:noFill/>
        </p:spPr>
      </p:pic>
      <p:pic>
        <p:nvPicPr>
          <p:cNvPr id="28679" name="Picture 7" descr="C:\Users\1\Documents\МАЙ\продуктивная\IMG0646A.jpg"/>
          <p:cNvPicPr>
            <a:picLocks noChangeAspect="1" noChangeArrowheads="1"/>
          </p:cNvPicPr>
          <p:nvPr/>
        </p:nvPicPr>
        <p:blipFill>
          <a:blip r:embed="rId6"/>
          <a:srcRect r="6594"/>
          <a:stretch>
            <a:fillRect/>
          </a:stretch>
        </p:blipFill>
        <p:spPr bwMode="auto">
          <a:xfrm>
            <a:off x="6108681" y="4420799"/>
            <a:ext cx="3035319" cy="2437201"/>
          </a:xfrm>
          <a:prstGeom prst="rect">
            <a:avLst/>
          </a:prstGeom>
          <a:noFill/>
        </p:spPr>
      </p:pic>
      <p:pic>
        <p:nvPicPr>
          <p:cNvPr id="9" name="Picture 5" descr="C:\Users\1\Documents\МАЙ\продуктивная\IMG0650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357694"/>
            <a:ext cx="3666314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30829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24 мая </a:t>
            </a:r>
            <a:br>
              <a:rPr lang="ru-RU" sz="3200" dirty="0" smtClean="0"/>
            </a:br>
            <a:r>
              <a:rPr lang="ru-RU" sz="3200" dirty="0" smtClean="0"/>
              <a:t>1. Репетиция выпускного</a:t>
            </a:r>
            <a:br>
              <a:rPr lang="ru-RU" sz="3200" dirty="0" smtClean="0"/>
            </a:br>
            <a:r>
              <a:rPr lang="ru-RU" sz="3200" dirty="0" smtClean="0"/>
              <a:t>2. тема Олимпиада</a:t>
            </a:r>
            <a:br>
              <a:rPr lang="ru-RU" sz="3200" dirty="0" smtClean="0"/>
            </a:br>
            <a:r>
              <a:rPr lang="ru-RU" sz="3200" dirty="0" smtClean="0"/>
              <a:t>1) символика</a:t>
            </a:r>
            <a:br>
              <a:rPr lang="ru-RU" sz="3200" dirty="0" smtClean="0"/>
            </a:br>
            <a:r>
              <a:rPr lang="ru-RU" sz="3200" dirty="0" smtClean="0"/>
              <a:t>2) летние олимпийские виды спорта</a:t>
            </a:r>
            <a:endParaRPr lang="ru-RU" sz="3200" dirty="0"/>
          </a:p>
        </p:txBody>
      </p:sp>
      <p:pic>
        <p:nvPicPr>
          <p:cNvPr id="29698" name="Picture 2" descr="Как пять колец стали символом Олимпийских игр | Пикаб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3"/>
            <a:ext cx="4714876" cy="2640331"/>
          </a:xfrm>
          <a:prstGeom prst="rect">
            <a:avLst/>
          </a:prstGeom>
          <a:noFill/>
        </p:spPr>
      </p:pic>
      <p:pic>
        <p:nvPicPr>
          <p:cNvPr id="29700" name="Picture 4" descr="Выставка «Символы Олимпиады. К 40-летию Олимпийских игр в Москве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643314"/>
            <a:ext cx="4109742" cy="2973338"/>
          </a:xfrm>
          <a:prstGeom prst="rect">
            <a:avLst/>
          </a:prstGeom>
          <a:noFill/>
        </p:spPr>
      </p:pic>
      <p:pic>
        <p:nvPicPr>
          <p:cNvPr id="29702" name="Picture 6" descr="Олимпийская символи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28604"/>
            <a:ext cx="2500298" cy="3354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25 мая тема Сумчатые</a:t>
            </a:r>
            <a:br>
              <a:rPr lang="ru-RU" sz="3200" dirty="0" smtClean="0"/>
            </a:br>
            <a:r>
              <a:rPr lang="ru-RU" sz="3200" dirty="0" smtClean="0"/>
              <a:t>Кенгуру в цирке</a:t>
            </a:r>
            <a:endParaRPr lang="ru-RU" sz="3200" dirty="0"/>
          </a:p>
        </p:txBody>
      </p:sp>
      <p:pic>
        <p:nvPicPr>
          <p:cNvPr id="31745" name="Picture 1" descr="C:\Users\1\Documents\МАЙ\ТИКО\IMG071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2143108" cy="2857477"/>
          </a:xfrm>
          <a:prstGeom prst="rect">
            <a:avLst/>
          </a:prstGeom>
          <a:noFill/>
        </p:spPr>
      </p:pic>
      <p:pic>
        <p:nvPicPr>
          <p:cNvPr id="31746" name="Picture 2" descr="C:\Users\1\Documents\МАЙ\ТИКО\IMG071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57298"/>
            <a:ext cx="2286000" cy="3048000"/>
          </a:xfrm>
          <a:prstGeom prst="rect">
            <a:avLst/>
          </a:prstGeom>
          <a:noFill/>
        </p:spPr>
      </p:pic>
      <p:pic>
        <p:nvPicPr>
          <p:cNvPr id="31747" name="Picture 3" descr="C:\Users\1\Documents\МАЙ\ТИКО\IMG0709A.jpg"/>
          <p:cNvPicPr>
            <a:picLocks noChangeAspect="1" noChangeArrowheads="1"/>
          </p:cNvPicPr>
          <p:nvPr/>
        </p:nvPicPr>
        <p:blipFill>
          <a:blip r:embed="rId4"/>
          <a:srcRect t="9375"/>
          <a:stretch>
            <a:fillRect/>
          </a:stretch>
        </p:blipFill>
        <p:spPr bwMode="auto">
          <a:xfrm>
            <a:off x="6858000" y="1214422"/>
            <a:ext cx="2286000" cy="2762248"/>
          </a:xfrm>
          <a:prstGeom prst="rect">
            <a:avLst/>
          </a:prstGeom>
          <a:noFill/>
        </p:spPr>
      </p:pic>
      <p:pic>
        <p:nvPicPr>
          <p:cNvPr id="31748" name="Picture 4" descr="C:\Users\1\Documents\МАЙ\ТИКО\IMG0708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1285860"/>
            <a:ext cx="2178843" cy="2905124"/>
          </a:xfrm>
          <a:prstGeom prst="rect">
            <a:avLst/>
          </a:prstGeom>
          <a:noFill/>
        </p:spPr>
      </p:pic>
      <p:pic>
        <p:nvPicPr>
          <p:cNvPr id="31749" name="Picture 5" descr="C:\Users\1\Documents\МАЙ\ТИКО\IMG0706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810000"/>
            <a:ext cx="2286000" cy="3048000"/>
          </a:xfrm>
          <a:prstGeom prst="rect">
            <a:avLst/>
          </a:prstGeom>
          <a:noFill/>
        </p:spPr>
      </p:pic>
      <p:pic>
        <p:nvPicPr>
          <p:cNvPr id="31750" name="Picture 6" descr="C:\Users\1\Documents\МАЙ\ТИКО\IMG0714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62146" y="3810000"/>
            <a:ext cx="2286000" cy="3048000"/>
          </a:xfrm>
          <a:prstGeom prst="rect">
            <a:avLst/>
          </a:prstGeom>
          <a:noFill/>
        </p:spPr>
      </p:pic>
      <p:pic>
        <p:nvPicPr>
          <p:cNvPr id="31751" name="Picture 7" descr="C:\Users\1\Documents\МАЙ\ТИКО\IMG0716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000523"/>
            <a:ext cx="2143108" cy="2857477"/>
          </a:xfrm>
          <a:prstGeom prst="rect">
            <a:avLst/>
          </a:prstGeom>
          <a:noFill/>
        </p:spPr>
      </p:pic>
      <p:pic>
        <p:nvPicPr>
          <p:cNvPr id="31752" name="Picture 8" descr="C:\Users\1\Documents\МАЙ\ТИКО\IMG0712A.jpg"/>
          <p:cNvPicPr>
            <a:picLocks noChangeAspect="1" noChangeArrowheads="1"/>
          </p:cNvPicPr>
          <p:nvPr/>
        </p:nvPicPr>
        <p:blipFill>
          <a:blip r:embed="rId9"/>
          <a:srcRect t="3906" b="9374"/>
          <a:stretch>
            <a:fillRect/>
          </a:stretch>
        </p:blipFill>
        <p:spPr bwMode="auto">
          <a:xfrm>
            <a:off x="6549101" y="3857628"/>
            <a:ext cx="2594899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26 мая ВЫПУСКНОЙ</a:t>
            </a:r>
            <a:endParaRPr lang="ru-RU" sz="3200" dirty="0"/>
          </a:p>
        </p:txBody>
      </p:sp>
      <p:pic>
        <p:nvPicPr>
          <p:cNvPr id="30724" name="Picture 4" descr="Совместная акция ГУФСИН и Пермского цирка: конкурс рисунков ''Волшебный мир  цирка'' - офици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813" y="857232"/>
            <a:ext cx="8750539" cy="5838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афельная картинка на торт до свидания детский сад! 3, цена 30 грн., купить  Веселое — Prom.ua (ID#731651156)"/>
          <p:cNvPicPr>
            <a:picLocks noChangeAspect="1" noChangeArrowheads="1"/>
          </p:cNvPicPr>
          <p:nvPr/>
        </p:nvPicPr>
        <p:blipFill>
          <a:blip r:embed="rId2"/>
          <a:srcRect b="15662"/>
          <a:stretch>
            <a:fillRect/>
          </a:stretch>
        </p:blipFill>
        <p:spPr bwMode="auto">
          <a:xfrm>
            <a:off x="204078" y="928670"/>
            <a:ext cx="8756197" cy="557216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27 мая Развлечение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cuments\МАЙ\Собаки герои\IMG067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"/>
            <a:ext cx="2464595" cy="3286127"/>
          </a:xfrm>
          <a:prstGeom prst="rect">
            <a:avLst/>
          </a:prstGeom>
          <a:noFill/>
        </p:spPr>
      </p:pic>
      <p:pic>
        <p:nvPicPr>
          <p:cNvPr id="2051" name="Picture 3" descr="C:\Users\1\Documents\МАЙ\Собаки герои\IMG0684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5093" y="3286124"/>
            <a:ext cx="2678907" cy="3571876"/>
          </a:xfrm>
          <a:prstGeom prst="rect">
            <a:avLst/>
          </a:prstGeom>
          <a:noFill/>
        </p:spPr>
      </p:pic>
      <p:pic>
        <p:nvPicPr>
          <p:cNvPr id="2052" name="Picture 4" descr="C:\Users\1\Documents\МАЙ\Собаки герои\IMG0676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"/>
            <a:ext cx="2428892" cy="3238523"/>
          </a:xfrm>
          <a:prstGeom prst="rect">
            <a:avLst/>
          </a:prstGeom>
          <a:noFill/>
        </p:spPr>
      </p:pic>
      <p:pic>
        <p:nvPicPr>
          <p:cNvPr id="2053" name="Picture 5" descr="C:\Users\1\Documents\МАЙ\Собаки герои\IMG0678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1282" y="0"/>
            <a:ext cx="2446718" cy="3262290"/>
          </a:xfrm>
          <a:prstGeom prst="rect">
            <a:avLst/>
          </a:prstGeom>
          <a:noFill/>
        </p:spPr>
      </p:pic>
      <p:pic>
        <p:nvPicPr>
          <p:cNvPr id="2054" name="Picture 6" descr="C:\Users\1\Documents\МАЙ\Собаки герои\IMG0679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333771"/>
            <a:ext cx="2571736" cy="3428981"/>
          </a:xfrm>
          <a:prstGeom prst="rect">
            <a:avLst/>
          </a:prstGeom>
          <a:noFill/>
        </p:spPr>
      </p:pic>
      <p:pic>
        <p:nvPicPr>
          <p:cNvPr id="2055" name="Picture 7" descr="C:\Users\1\Documents\МАЙ\Собаки герои\IMG0680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3316264"/>
            <a:ext cx="2571767" cy="3429023"/>
          </a:xfrm>
          <a:prstGeom prst="rect">
            <a:avLst/>
          </a:prstGeom>
          <a:noFill/>
        </p:spPr>
      </p:pic>
      <p:pic>
        <p:nvPicPr>
          <p:cNvPr id="2056" name="Picture 8" descr="C:\Users\1\Documents\МАЙ\Собаки герои\IMG0681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89861" y="3286124"/>
            <a:ext cx="2678908" cy="3571876"/>
          </a:xfrm>
          <a:prstGeom prst="rect">
            <a:avLst/>
          </a:prstGeom>
          <a:noFill/>
        </p:spPr>
      </p:pic>
      <p:pic>
        <p:nvPicPr>
          <p:cNvPr id="2057" name="Picture 9" descr="C:\Users\1\Documents\МАЙ\Собаки герои\IMG0682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32985" y="0"/>
            <a:ext cx="2411015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868478"/>
          </a:xfrm>
        </p:spPr>
        <p:txBody>
          <a:bodyPr>
            <a:noAutofit/>
          </a:bodyPr>
          <a:lstStyle/>
          <a:p>
            <a:r>
              <a:rPr lang="ru-RU" sz="3200" dirty="0" smtClean="0"/>
              <a:t>28 мая </a:t>
            </a:r>
            <a:br>
              <a:rPr lang="ru-RU" sz="3200" dirty="0" smtClean="0"/>
            </a:br>
            <a:r>
              <a:rPr lang="ru-RU" sz="3200" dirty="0" smtClean="0"/>
              <a:t>1. тема Олимпиада</a:t>
            </a:r>
            <a:br>
              <a:rPr lang="ru-RU" sz="3200" dirty="0" smtClean="0"/>
            </a:br>
            <a:r>
              <a:rPr lang="ru-RU" sz="3200" dirty="0" smtClean="0"/>
              <a:t> Водные виды спорта</a:t>
            </a:r>
            <a:br>
              <a:rPr lang="ru-RU" sz="3200" dirty="0" smtClean="0"/>
            </a:br>
            <a:r>
              <a:rPr lang="ru-RU" sz="3200" dirty="0" smtClean="0"/>
              <a:t>2. ТРИЗ Кто кого переупрямит?</a:t>
            </a:r>
            <a:endParaRPr lang="ru-RU" sz="3200" dirty="0"/>
          </a:p>
        </p:txBody>
      </p:sp>
      <p:sp>
        <p:nvSpPr>
          <p:cNvPr id="32770" name="AutoShape 2" descr="Водные виды спорта - это... Что такое Водные виды спорт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Водные виды спорта - это... Что такое Водные виды спорт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data:image/jpeg;base64,/9j/4AAQSkZJRgABAQAAAQABAAD/2wCEAAoHCBUVFBcVFRUXGBcZHBodHBoaGhweHRkaHRoaGhogGh0dICwjHR4pISAXJTYkKS4vMzMzGiI4PjgyPSwyMy8BCwsLDw4PHhISHj0qIykyMjIvMjI0MjIyMi8yMjIyMjI0MjI1MzI1NDIyMjIyMjIyMjQyMjIyMjIyMjIyMjIyMv/AABEIALUBFwMBIgACEQEDEQH/xAAbAAACAwEBAQAAAAAAAAAAAAAEBQADBgIBB//EAEQQAAECBAQCBwYCCAQGAwAAAAECEQADITEEEkFRBWETIjJxgZGhBkKxwdHwUuEUFSNTYoKS8RYzQ3IHorPC0tM0Y7L/xAAaAQADAQEBAQAAAAAAAAAAAAACAwQBAAUG/8QALxEAAgIBAwMBBwQCAwAAAAAAAQIAEQMSITEEQVETFCJhcYGRoQUVMsFC8CNS4f/aAAwDAQACEQMRAD8AQIG8ETRqEundNx3gmsDoWk6gxdJRnW2bKAkmlzUBu6tfCLswOnUDxPL6VgWKMLv8ShS0M+a3Iv4jSIA4cVePMUoBQzHr06wuALfZjqSvMCbVYUbNzHi8IxdQS1NKup6NVTUnbn5ToEx6g7R0kR60WVPLDT0qjha2Fn7rx0oRw0CRGBpEI5x0JYWQnKCSWjh4sw2KMtQUACQDfn9+sCyw1ae4n2dd6IPif+4NH0HCoZCB/Cn4CMkjjEs9oFPg49C/pDnAe1aAwBSWuFJylv4SaecTP7vaW4G1XvNLJwz0tHqZbEg0IjjD8clTUtmZQHOj70gfEYKYspmBGVQFQKgt2TzBEK1yqockKDuAYtSpC3A6qg5AOrctox3EePzpRAWgZVOCcxcsAAw93yY1hdi/aWZMKCEZVIU7g9YinVJa29KvGBjOM+gJRHq5UC8N4zLmpBLBw/1Ybg0/vBeGxqVEA0cU5/dPOC1TqlBlxBJg9E6UpZRnTnDul6hr0i4CWwIUCDbnGa51RQvDPpC+fg41apYa1DrC2dKjQ8yplcVIUkObbwn4mrOZaVnqSwrKl2zFRdR7reXlupuGCkkEUjD8Zw4l4gpqqiSADd7WhquO8TlQke6LlSVggtyAYc6AfTnGr46hKMKqWfc6IXPZCsgt/EhZ8YzmDVLlzJZmLSAFBagAVFgaAMGOtXhzxzG//LD9ZP6OAHa+ZZ53UY2wzACTY1dVLMObr6RFKwGdBUkE0fyrXwizAYUAKUodm4aoZ7+kc8N4ouW6gqoD70d2Y31jtBmKmzEA0WCpKmoU1IHf1h/SYYzaLviFjQPRUb3UCOIzGwpZ2eL1SiWLXDwCpZdqeEO8LJK1oYAlKA4YVYU++UMOwiVsmjFipd/pFaUB7eUMsWAjqgkk1OvdEwuHftJodXql9x93jgdrnFbNQaWlIAUxJF6gUozb6PFuIxXSCijeyqj+96mCcBh0lRUpQCAcqm0Kur3V+BB1EEY7hyU/5Ss7Ag2cA8hfuhJQF7viVK7JjK0KP3+kUBegvu3wiR1Nw5oGL6io83AraJFG0hozMrwYJdJynS1DuXDnujyZKXR2IFil0qB3FfTWCB6R1ke4cQwoCJOMzAgxUpPSL7TEMNC7bsYN/SEAsRbUEMO8wSrDJUAFBwLcu4iKU4ZSSQlScp91Q+Y3iJukprBnor+o2mlhv3+UukTQsZk2dvGLVJEDScUEJ66cjUAFm5N4wWlQLEF30FfGKl435kGQe9YFDtODHhiwo7m0bWKFy61PdG1BBkIipTR6ZR/FSIv1gajAYPNB0itCyo1ctu9vjvF64oQpjCcoupb0p3MacJ4kuWoe8l7HbRvKPrPBuKdKlCkkFHrVwXD0MfGZMwP6kW/se6H/AAPixkrdKuqfMaORqNxEjLXEuUxv7Z4pC8SJCJZdQIVMA6qVDrkA2KsiVOHDZk7xmlSx2kqzMKs4PO4v9I2+MkJxICkJAmy82YJIZUtSFOoburJUV3vGQkJCVLBtY8i/yqY5E3Jvmc7bVUpRJLgOxBJAJsQatyoDHC8UUKIzZaKZiwSpqljvX0hmlACbVSCQd6V8KindtGY4iHUrvjHG9TljXE+0FUqKesO0rMXWdCToNGjVcM4qpcgzfeSklgORINLOWtHyHGFZLAsH82jXcGwc6ZKY4gyZSsrBsxWBY5dBzJ8LRwxmbqEcYX26xKGCspKeqQQdHJJrfSNfwv2xRNypWjKo3284+dr9mUpHVxCVHmkpDeD6w2wOHTLCWOYhsw0700jCjCcGBn0uYgMCLGMP7SobEHR0JdT2DG2gG5ubWd9ZwzFiYhku3OMX7Z1xJD0yJpv+UMw7tJursY9okxCypRIBZmD0oLQ19p5jYua2vRvT/wCpG9IUpoCbb2+NzDL2tB/SpmzS/wDpS4sH8h8jPPWwhHxEUqSq/wCcOOA4eYpdFFKQHJa9QCBzYnlAfDMTlWOy26g/lzjRp4umWGBSAdUpA+/GBzWwqVdKFQ6747RbiMGc7HKADuBTuFoccLKEIWorBmGjuGCXoAl/F4QYvGJL5XJLm+p184DQVhjbM7HcpLEONQdI4KdNEzWcayyiMcelRXUp5c4tkTBLSQsHIkJKi4cJJVp7wcKfYaGAZSFKUEl31d3ryMNV4NWQgBRDMygwZwXBv6G8DlYhfdjOmRWf3thDcMEK/Z1CSXNGr3tBczBobKXsw8mL0ZoH4XLCT0hU+jNQc++8NcRiAkEgDcixZ3NTCktRZj8mlmpfkLiPEICfwFR0LnVzQD1+sSPeNzpZVmlFRdiSlyA4tUs+7avEgGzC/wCQjk6fbdTPni0LlhwrOK5nuPF4IkYtKg4Irsfusd8o4n4VK7io1EerpI4nzBcN/L7wgK+zESWNWML1omJSMpztcKYH+Uj5wVh8QlQqf5aODza0ZcwrQu7hqEJIIIDbUgc4JCSyMyOaVFhEQvcesELmUDCMZQZwyMvBgKVTkOFp6QfiBDnwpHUjFJmKCE9tRACS4qS20XicYI4VJl9N0isoWEskmhUTSmjgPzrAMCo2jUdXbcfaSdw2al+q43TX0v6QtmhnBBP3rtGzJgbEyULDLSD8fAiFjJ5jiniY8uNPAAvHnRA1SX3cW+9xD3EcFH+mrwVc/wAw+kKejSDRTEXDGmh7x4xjENxKOmsE3BaU3H3eCZZZVNNouSEntBJH4kF272qPDyjnowLMoC29/v6QvTLLjbAcUUhihRQtPZIDsTqN07p+EeYnGhUwzRLAWr/MlhylQuVy1DQ3a6SDcQuCfeAYi+o8YvlTA9cru+4PMN2vCvlGaAJ2q42kqSoOgumtNUvUAiM9jsOQsuPH4ejeUNpAKTmT1xsD10jXKT208j/frEhMxLhjXyOxGhhbrvcNTM0rhzsTavxr6AxrZmGagtp3QnRILKpRKiWOo28n8zGn4XMTMGQkZmdP8SOXMWMGn8bgk71AEYcw5wuDSEpcVPprHqsNlLxziVklJAbK45V2hbgniMWhNDgClKQEikYb20W+KLMRkR84b4viEwpCEOlIFa1O9doUYWWZuNlAixSo7MjrfJvGNxpvvByZCgsfkXAuMcL6Cd0S5gKsqSosQAVByNbQRxqXmWZpWhRUEglJpRISG8APuwfFMd00+ZMzA5lkirUsPQCK8VMzBIe3lasVKtVIMmQuST524EH6QPHWY7xWSN45KwdvCG7Sc3CsOgqUA7A35CGeIxUsS5cpBUoIfrFqku7nmXMJ0FqsfyPhHj0s3drCMmIuwPYSvB1Ax4yoG55PeoyC3NzZqnRj9Yd8BWhKi501N/rCLgiZa5yEzlZZdSouXLJJABrUlhBPEMKgT8uHJWgsaAjIFEsCTdksX5naByqGUqTW3MLAx1Bwti6rzH+I4khLhhqx1pQPsIS4fHMSVTC1aOa8uWndA2NcKyuSUpqU1D6H4wuIBe/jGYcerEBZ4+sLNl9POdhsfpGo4gCdEkiozABhaPYTsYkK/b08yn94yDapUmO0xZhUSUykhSyZgQHZQy5sulizwIiYp/cbTrVi72lJ4p6HJ8IYltYGxWAQsEsMzdqjjaLTnKcyQlh2uta9XsRT1gZE6Y6XKGrmY+TVpA+0I00dFmXcQRGHnSwWIWBVjR+7Yxdg+JhdGymL5kyZlLZMzUc0eFi8LMmF1iW41SWLuNX2eBOZRxGeyO38gPmI4Up/yiA6MIUIwc5BIC5bilVG33vFhGJZnlPu5jvaVPaZ+3uDsRH+H4nMTchQ2N/A3eGWH4nLWznIdlfIxkEoxDVVKBrzHL3u+JknZVOZeZxlqGIar9alYwuhhjp8i9xNvMjPTJksqJClpq3WAyu/NLjzhbhJ+LloUykZgU5Q4KW62dwTT3bc4IxeFxSEdJMlJQFEXUkuTXsA5hrVtoWrC6Eox42F3C5OHc5ksoj3kFPqyvjBNCauhXMZa8qfWFOATMXMAK5csMeusKAtZwkmGc9JRLZOIlzFCyUypjXFlqIajm2kMOxoiMI+P5kXKUzlIU2zg94I/KKCAaEF9UqHWHcbkc6xxhZqwWWTk1CT1uTZnALtDPEY6WpBCZas9GWtYUR/KEAGMYUamalHeDSp5zUIUPBx9T3vBSFhRqetruR/EGYj7vC8zFGqgD4fN3jwoL8vr8PCMZROGQQ5SspLV3Go/KKVKdihRSpPWSRdJ3G43EVkq1IPfceIr4xdKQpnJtYkVHjAA6YWoNLpHHppouYytilJB/20B8IuVx1YuEq7kqHlpC7E4IqPWRfwF78oacG4QJ2ZJWxAo9T/ADWPjGnIgFmcAxNCBzOPn8I8T+UGcExJyYjFFupLyJZqqWd/AecF/wCGZfZWVEi5BcV2fSO5vCkolfo6FFKSrOo0JUWavKnpAjMnaFkxuVmPlSkKDA5TzNPMlosmylBrMNlP8aCHquBykh1LYblgx8fhHqeAp/eK/pT9Ib66eZJ6D+JmypWh9Xi3Mojsg82MaL9SD94vyEV/4fR+8X6RvrpBODIOIiQpQsG9Pzi1KnqXHK/5w5Ps+j94v0j0cCR+8V5COOdPM70Mnj8wTA4mWjtJKtSbtyaL8dxGWQ+YF7tdtjtF6eCo/Gr0jmZwBButXkIifHiZ9Woz1MHV5kxHHpA2oEdoJicehYQ0sukM73F7MxELlg16oHhbuh8jgqR/qK8hHf6mT+I+Qipc6iee/Tsxmcr90iRozwSXuYkM9pSK9lyf6ZjugUfcA0rT4mIJPLyDj0MNRlBJcu2qXA5hwWjpSAgA5qnxNa+HxhpKjcqIsM5ICkwLDS+3oMqgHpdJ5xz+g85fmYvUsL95yH8KaxWiWTsW8PheEKPUJK7fSPyOcYAbn5yyTgJYYlaXGx18oJVhEqCmyApqlSaFNahxTLU6GBkyFfhPlB+DTlRMdLUIsBprCsmArvq/HmMwdTrOmux7+IJNwhWwUoKy2JVoWLO1daaVitHC0nVO9FPHeBSmZn62Vh1QUkAlItUOH3bWOOhAo3yHqIzHjLjY/idmzemRY5HmQ8ITRlDzH1in9WpfKDXWzcqksYuOGOtO/wC2MWSVBB8DYkP3sfR41sLL3/EzH1KvYo8E8+JQng9HKm8U/WImS1IPCVKALFAN6t5daKMsEEZeT+KgnKH4H5laZcWJRHoVHaVQUy54EQRhsIVnVt2Jigr/AL0aLjxAu1aUHVs/h6wD6uBGY9HLRorhAF83IkgDkKt6bQOeGrdsop6v4tSAFYyt1u25qO8lo6Ew6FQ8fpCjjydjKPUxd1/MNxHDyhJWQpTCoQHbegqdY4wHH5cx0JdqMcpobl31aKEYpZLZ1PsSS8cTkZGCnS4cZg1LOAbiFrhysaY/YRgz4QPcU/Ux3iMXKVR20cO3wjxGLyMUl9DQVAsM32YTYWUZmfIZfUDnMpKQ1bOXVrZ4txWFVLl5uklLJbqIJKgDqQQ0M9Km0nnwYHqE71DDxCYS4Z9WPw1g3D4krBUqjFvAARnsDNzTAJoWlFXUkAkUpQ86RZxTiCEIUmSJhAdRzZcxYcgGFIHOhxjf8Q8QORtNyn2smvNkoT1lBzkuDnYJcWOvdGlkIyoSksCAAwtQaR89k46bN65oUFABbqoZyHJdqt3xpZHGMgmJK0LUxUgp7JJDtffT6xIuTc3PS6jpdCKAR8u8B9tsVPSuUiUtSUkKJylmIIqpqs1vGNFwZazIlGYrMopBJ3e0ZLF8YE0pTMYLlhXWPMApFDyP9UaPgnFOkSrOyVDrEVoCAXHLUciI1cgLQMvRsmEPPfaDiS5KB0YSVqftOaC9ARU0F4v4JjlTpKJi05VFwQLOCQ4fSkJOOY2VNQylZZiVDIGJcHtZtg2X5PDPhPFJZlolhXWDpINNTlYEaj1BjRkF8wW6R/S1gfONJ85KElayEpSHJOgEVYDHypyc8tYUAWNwx2IIcRRxyT0mGmhiQEvTkXD8nAeBPZhBEpSiGJWxFXFAz1P33QRajUnXEShaOxHrxzHsFFT2JHLxI6dFMwpszVsAxe12+EKMdipKAQrqkAmhItyPlDCZMWeyogd5v4RkuN8HmKXnSp81wdO7lanfHo5Q5FKPnPJ6d012zb9hHnDsGmpLuoZr2BFPQxauU1Os3OAuAGYhHRzLoZKVCoKNBpa3hDZeIQEuPE0junGhSWndY3qZAq/6TBkyiQBmUhmNDUjUFwaQecX0gmZmIShioUfquTXUORXaEWM9oJaQtlDMlwAAalu0eXLl5PMbICcOuWj3kZQb0UGJ53JiTIxd9u9T08SenhpqsXxEmFUAoKS6kqUwBrQ9X0+UMThH0UO4/J4V4DBTJYQkqLJVQ5SH1bWt40RmuxdqXq53eKsCFbued1mRWor2ETY+UqXlycyM9RRuXoY7kzelmJICUFm6gHMmgbujvjGMDKSoJICc5UdL23J+sVcHAHRk+8Mz94eFZGOuge4lWBAMBJG9H6x5Mk0ADAgD3AT49dvSEgwqlq6qSov7qSr0rGgzAigD94+UDr43iD1elUBYAMLUFodkuS4Ctm4nMsoUUrJBHuqDEd4aDeG4AzgooXKQAzlasrvZgxJjxaCslR6ytSaq2etTpHUlTOw+/nGErp25lB0wjGcOTLQVCdLWoUyIC61YsogCF8uUXHUo4euj1bncOYIUtkudWAo5P5QbwvhRmB5hKQbAG31MJOcLsBZlGPBrXURQ8/8AktTMwwDpw6lN+8mqD/0tCudKdSiHSCScoNEh6AG5HrSNNjuEKRKSU/tCKGwcaExn1OT1vEWI5Wo0Hic1cRkQq1f1C8DxadJRklrZLnQEuamrEwNj8TMnkKmEzCkFiQ7A3Zh3RWpJv6xykPoSxq3z2gro6hzA1NwTH3D+BJ6NTiqgGt1S2jD1iuf7PFLuTU0sWHOlYP4ZxCj6Cmtd6aeZi/EcUQX10LXB7rxMS9ywKhAmWxeHCSUhFA9QKhgBv8YzXtJOMvKlMsZ2cTCFC5IACgWuDQ7xv1y85zOQHcggDy1HOMb7UIUJjldkDQH3lVD0s3lC8hJWpqjS1iIMLik9mYpaphy9cHsKBCuqk0YGhcF6w9xCkrMxJyhRAUkgEHrGhyJoTRQdubxnRiy497vPydoICUXMtjuCU/Rojdve2BlK5WAEq6LNmKUEqBIocuZSSxosCu7Uhlg1rMsqzTAtLgy1sCpIJ62YnbTlc6r58qXopaTyLtV7l9Xs94LKlEDJMSGa4dVC9FXFdQBeMLqPh87jT1DMKYk1KeISkEpmCYwIZRW4II3DPqRbQRbhXDlORT5SZgW5SDUEABwDbrXNHgGZw9RWZhShZajkkA7sb9xpygiQgKKlKlhKqpKrFVjZPa0s59RG+4dwbjl6ximgmhcZ8Wxs4hkBRlkJzalVToNAQKHkYHRiVylS1FpZar9UMD7zCp9aiFeNXk/ykk1NZgUCzJslVBXNck0izCYrLLTLUtlBZWCEBkqUGyKJGZQ1LEM9CbjfSBANx+D9Q0o2MDm5tpXtFKIBUpNXqFJy0bVRG/xg/CcTkzA6ZssclKCf/wBMPIxmcJxAITQDPlzKKBRe5qFKJ5VJaBJ3FpUxJV0kotcGSVq8CpKWh6EEczyXUhtxU3alp/HLPITEE+QU8SMHhMMVE9HPMulQMgND+BgB5mJHW3YD7wdvE0CZqfSz6c46UhMVT5ShVw2xq3f+cVIn5jXzbly+ke6N58uaWEhkhgkMOQB84Dny0q+jH5CCFKoGJPn9IqWpV6geHzgNA8RvrN5+20yuL9nluopVQkkAg27xrfSNFwpcxMtEuZ1soYGrtoDZ2+UGqUTY+gHm5+UTKo3ZuRHxeFeiAdQ5lI6lmXSx2MJlyTd1NZnjwyyA2YnkqvzjiWirO/8AVt5GOlLAOp5W84JSx5inCjiLsTwxCySpIJ/m0i7huF6JGQEhLUdTtr4eEWqWkijk6OT36AvEloWVftGGtg3J2AjSgM4ZXA+HxhiQQzAHvdvBoWpSSotv4Q8RKO6AOY101+2hciekKVmSdapYjvbQwrITXmUYACxvaHcL4eCRnPMNf1hpP4UhVUsSBRNGtCH9MNWLBtjS1KF4vGIEyhUtBNKKyg60/CfpErq3Nz0sbJxUsGFeYM6TSmXQO7AMIIONUh8ssltBV6tC+Z0lQmcskbhOY0B0HeL7wNMw0x+0qu1fhrEgx5Adpec+Kve7eJdiePTSsoITLSA5MxbA0GVgASa00jvh6nUZkxcsoAoxJzOljQ1NzC+bw7MQVVy0q4NybA1qfQRZKwhRXsjn46GsUJjfuZJlz4jwI7EyVLJ7JBGlSaGl6PAc7ixKhllJq3bZweZqKd8CSJpS7MxdwwFNWN60jkTS7hITd2cfVoZ6JPeI9pA4EYIxZY5il3Ohq7ad8LiVPcVq4I+VY76YGwCe8+ekeFYqoWGu3jaCVNPEBnLmWKnKysok+NvSA5uF6UGiWH4mb1+7x2tdH03qfs8oMw0kZA5Sp6hmN99jyjMi0u8PHqviD8Dw68IpRaV1m6q0pURspJFR5sXgTjEzp5meYUKUAwKAEgD0fxhkpAOgpAy8NMJJeWBsx/KJiJTrIUj+v7mXx2BTckjwLQ19n/Zk4pK1S5ktOW+dRF9Wa0MFYNDuWJ7g3zIgn9HSR1EpTu5cENUMAPjAHGDNBHBmQ4tLTImqlpyrKaZkqdB5jfx8orkGYXU/z8LRoMTgiSysh2ypb1LxZKwCQns/X0ELOIHaaSu9fSZ1c9YDkgjeKFYkFiUgsaHnD/EcOSxYEcmLfCPcHgAGp8e+A9nHaYNxEwxCblDc2+kWYfES0rz5UE6hYzJVyUlVCI06cGlqgeUcHhss+6ny/KM9mI4MEORLP19g5qQJ2ClLI1SlB8gQCBycxIp/U8ojsJ8okd7O4/ym65sFcKlM2Ugf7lfWB18IQOyk+Z+sPjh30iiZheZj21yHzJGwp/1H2mdnYbIK+vfFSpG8G8bBlpSb9dPp1vlF2MwWVZAsajuNfy8Ipx5BdGTvgXsIoGFSNPjHvQDaD1YYiu8VmXFAZDEHFXaBDDp2EemUNoLMuOcsHS+IOkeIMJQ2jzo/tzBWWOckdS+J1DxKnLM9IBRhFEk1bfSvOGeSIOFJN1L3bNTyaJuox2BpjsTKp3gCkIBYm2gv4kxZ+lJdsrc7+VBpBw4QjQqHj+Udy+GJTUFXmPpEhwMY8ZgIuKzSpAuDlsd3u39orOLU5YgqOwrdw3jGgwmGQhyUJmWbpA4HcAw8wYPRi1pDSwiWP4EJHyjfSYdhOLg95hlYoAkuK+OvrBfCMJ+kFYTMloCACekURQvVIYvYwx/w9Kd2U5L3+TRajgksWzeY+kPbGmmlu4vUvxMqVwjDofPiwTtLQ483jNtMOiRGrHBZf8XmPpHv6kl7r8x9IHGCl8H5zNfhRE/CuIGSkgy5UxRLhS0AkUs57osx/Gps1JQtQyH3EgAQ0/UMvdfmPpHo4BL3X5j6QDJbau831H8zKCUkaDyhrgAOjv7x+Aht/h6XuvzH0i6TweWkMMzd/wCUBkxs4h48mlraJVAB+z4CvwjsWuPMwt9rZ6sIuUJZotKicwexADM28JU+0U7VMvwCh/3RG2MqaMrGQEWJpFprcHxr8I6TK2VGY/XU1R7KPJX1i6Xxib/AO5J/8oHQZ2oRxOoakREkge6Rv/aFKsfMNWBP+0/WLBi5jdkeKS0dpM7UIdNTuxPj849kywLFI7hCvEYwpSVKCUgByWtC7B+0iScoempSG20L+kdpM0ETXopUkmPVzNkk+Q+cKjjpgFSj4/AxyviSgLp8AfrG6TB1COpbaj1HyiRnFcamC2TyP1iR3pmdqE+qyuKAXTFq8aFWHpCdm/tEXicqSdAHi84R2iRluU8XPSImhh1UpA78ySr0b1hihQmYeVMVR0geI39YQScckoIWoJUsL7XVzKILAPeoFuUHJXNODU5T2KB6k0cg0snMWA32hfBh9oRhWmSpuUg9GtKkn+FaUg+oHlFaZIsWHOJ7OISDMSSEpXLSALVAI35CPAg2aG4jdi4rIKo1OzhktQvAy5REXFEcqRuIepYHmKbSe0HKImWL+jj3JDg0SRBssMES6CKOjh1LwEzKDlNhttCc2QCrhohPEX9HHYlx7xKeJEuYtYP7NJUUi5ADsNIyyfb+R+6m+cv/AMon9VfMZ6beJqhLj0S4y4/4gSP3M/wEv/2R2j2/wxp0U8d4l/8AsjvVHmd6Zmm6OBOKYgypecJBLgVLCpZyYWp9tcMf9Ob/AEo+S484txuRMlJSUzBnWGCgBarmpYV74xsoA5hLjYniMsAFzFuWKQ+Z9yOrl9XgXH4lSZi0iYQAQwykgUe+X5xZ7N4h5cxRIcM50oC57oz07HKVMXmWoFxZq82q2nnEuog7mPKgjaaaVxaWsfswpVcpcFNdWBFY6RxGzypod7pszXZ7xjFY3oldHLYusO7g1TWneDFuGxwCQlJIyadJMLXTU5q9k31hgyN3MWUWa0cYluxTMBYlihYNHf3eR7/GInjchs2YgMDVJFCzX7xGWGPbrFagyWrMXR81XUeZ63IbR0jGLcnOt1AB3BIomzg1prBeq0HQsE/4h4qWuZJyLSrKlbtXKSU0LWN6RlkrO8MOP4YImAjM68yy5FCovRgKVgKW/KFFtW8aBQqV4rFdGgLIJcsO9ngLC8bUqYApIykgBrhyw740MvDiZLKSkEC43G/nA0jgUtCkrSlWZJdipwaW5d8CTDFd4WjNufODEEhjmJ7n+Md4aelSEqQmhvoQoXD98WTsVkTmWGA1cnuF4xTqFiYykGjEvtPMzSFO+UEO3pfm3lCn2WwxzTJnRCYgIVTOAUllFLAqBUaGmrGkDca4rMnBiWQSGSLeJ18Ya+zfGVolzpSE9ebL6MGmWyw9detQWvAO5UbSnHhPBG8KwiHloIokoSQ92IBjxaBqryanrF4CSlIAAUw6tHA7rtEThZij1UHytDAYh1KneCy8ApdkqOzC8SHGDkzEEkzCg17KSa66UjyCuBN0lBhZxwqyZE1Kr2sO+l/hFv67kD/UGlgdfCF2IxWeYVOw07tIrLjtFaZbLwctYl9JLQvIXGZKSU1elKaW2jTcFkIKCkpBUykEtX8Nz90hBhkZtYecHmZVFO5B9GV6vEzNzHqIP7PkKWUpBlkJCS5Ci6VElnFLtBmIRlmLA3Pxhfh19FjZqSC2YkMHorrfMR1x3ii0YoSxLzJWlBCszXvRtGJjsbgHec6krtLlILv84skYYqO7A6vUpVl/5gIGmYhS+gSlIBndKk9Y9UIW2ezNlYw84VXOXopZy7hOYkfE+cMbN7tiAuPfeJlIbUWB8CHEclPfAXEuJrlzkyUpSp5aCm4J6jNy7Kq8rRThuMkryKlsqtiGBD5nerUg1zg7ExZwkbgR0iW8skaTCNNgkjzT6wNL9tAOq4Kk0yhOxyvU1Dg+UMJkxErCKWssEsomt1LS9Be8fJsihMWqX7ylHMTViSQxABAY2ibK+oCvJlGNdJ38CbriXG5U8LROSXWlSCEs+XskitLjXXSMirhkgZRLmzpdCSSpCnQS1BkzJZNbm+8DdE8wLmHK6ShhUb0BDu4fW0WrlYdSAFSlFsrkFqBWrfwkjxLRPZXiPpWHEr/UyMozzpicqagBDWoHCQS4F9HqLwdMwspEsCWpZIUCXUCVpZikAkZXbkQSW0gnAY+XLSwQpnTfIbBgOsgulmcWOUQtCCJhXLS5KnPSftMxLsCKeQ2jtU0V4kw/DpYWFqWtYygJCi2U5gwJHiCoiru5i/HYLpCl1KlBBOYHrhSTlVTrBiCVB9QRtQHGPMUmYRKS1QUJKBrU5V184NXPmrQUmYVBVQGU3d2ngxxZgGrqqEL4ZjRLlrRnbrP2kAKSBZs7irNStdoNwHEJL/tJJUontDKBSlSUqc0pXaE+FWtKDLGRi4IKCTWh6xU48DSOsDMXLSpKJi0A/hUu2zlRPi7xwfzMZVA2l+NwcnpZc6UpTKUtUxEyYDkKQcoT1UllPq7bxbjkBKCpKkqANEpUVKANn3IF73EB4Wd0SnluCSSSSTf/AHP5x1JxAQszAgFaiSVkrck3PVUB6bRocwNKzlGLl9IMyZgQB1nIBJ5Hm720NoarXhFS1KRmRMBomYtLqZgdB8dIWYbGTEFTLUMxc0SXvQlQJ174pQtSZapYmKAW7gCWH3HZrR47UZxVfEW45alqSZhSqlMjgDcFye+m8dS0CjJ84sEsIKQ4ZtbBhowgqVLWKkHLvceMGo2gMd4bwaSVKUGAdJHp8YMmYFqAFwHpq1Ps8oX4bFEEGzGjDWNjgMSiblWlIE1NwwqGqRyf4wLbTBvMgvBAhaXICqKy0c0Y2oob+YIjKYj2dxrLyJVNloqCguSka5HzAixGj0cVj6bisIy2y699NHeM97SY9eDyTJJZcxR3plCQGAo7MLEVsYBnYD3Y7EoZqMw3DMGtZm5ZEyYUIdSQFfs1EslagA7CtLHWGHsuJip4yJBZipQdgl6C28NMT7Y4mfLliYnO2ZJKQQZlipKstQwFx38oI4LxGSlJmJASUIAZCQC9usAbmlQSL7QKUfebt2j3yvWhRue4+M1XG0JWlA/1A5SWtYKroCD5gQnOHYHOs0NnJ174aezGHXi0zMRMBSgsmWHfsk5vWDp3ACo0XTu/OMGZCxAk74XXZplpssqP7NJUdQzn8tIka+Xw8y3EsM9zvs586RIbrgaZ8+k4tljMpwL1PyPpGmwuHlzACmagk+7V/URkphzhwUsNAX86RdL4hMHvAfyJ0/lilwf8YtSO8+gcAwKlqXmGQJWUBwr9oAlJzJ5Ekj+UwbxnhuIllMyV1gG6mpJUA45AEnwj57hOKTXcCUvkpA3fRvPug+VxZTVly/Ndf+aJirXceHWpq18MnTQuYtRlTR1R1KLbKMwBNQQDX+8LkYPEk5pk6SJiRkyzaKyOSKooHehO8ZqbxOYVdU5Ej8JI+DknxgbGYyYog53/ANyhpY1S+0GiMeILZFA4ho4nMkTVoKbFQVlJKaq6xlvYMNNn5RocH7aykIUhKVh+yp3IO7Fw3KMSudNUQFLWRsSCPXvivMx1AGrfGkUHFY3iBkIO0e8d9oJc4oVLCwpDspXRkpBzOkMgKy1NzraFuBxxSoqLqITlSQwZI0pbvhdMWVEV9APKlIiEGof6/CNXGAKqYchu7m6xftNKmSBIUpSRlAUUJCiQGLMsNcAu+kZdZUXyqYGxYPygCfLcUUot3GkES10H38IS+MJGLkLTibJX1T0ii3JFDZx1fCCETVZCnOWpqWIDUI2+kVkjf4/WOM4hJURwyMJctRIS5cpLguQb2JBGZr1fypHRWSACo05nuOuzjxO8UomD7aOgsbRlCb6rDvIEhkgBPVsMoYeEWpUC5D1vcBwdA1Ir6fYfP5RUtIV2kg94+d4yvAnaydmO0uxGLUgOhioLS4oXGYZgXfR4oxXFQmZ0aRmUp6g2U9qUflz5MfCMrZWS+3zjrEzVKIdiByHxaBs+I0enfJ+0MxU6UhL5gVFmAcsSWIICatX0Z3gVGOBCurlIJyuFVZIDFgTVRFWuLNHqFqS2VRTtlp5NHpJNSSb3P20cNU3XiHaTAzVzFJHRrUz5soAFE1IzF7kBqNluYkiWqYsLJlBKQ6QpSgsUJNGYuwpzMeIQMwVr47NHuXrPGhW8zGyY+w/M4VNGcZkhSfwt1hexvWnKC0cRKVUSEF7fl9YZ8BA/aKZOgqK+e0WYlEpSwClPXIDtU2cv93hjOMaFm4ElrU1CD8KkmarqIJZnNGHeflGsw8joQDlK1e8RRhyH0i6Vw9YSEyVplywKZUhSirR81Gu+p3EMJuHJtePmup/UMmY0uw8Dn6mejj6dUFncxBxZ5wHRTFSyxdB6qidASe5VHNowvGuCzlKYuVJqMzuXbv5R9TGHqHA8YKXKlqDLAI0BAPltB48nUqNgSB5jkyY12NT4tL4JNVUHJMSHTWi90kioOxpr4OsNw1CpaAEy01BdIKgpgx7Seqo0sdDQR9DmcMkE5mZuZ+sVJweGSa5HG9TGnqswNFT9o9MuFSWHeT2UwYl4fIlSiMyj1mcEtZtPziriWO6JQClBRGgcPWnpEx/FRLSUywTTQN/aMri8YpRcpPiSXPN6mKukxZLLNtc87qcquxIjdftGPwV1rTzaJGVXiHLC509YkeppEjswD9AYdstsw+MUTVJFMrtuR9IkSLTERlhcOCWFO6LCmrK6zvU6RIkJPMaOIHMwrl8xHJy3xiiZOIUQXV3nlEiQ3HzFPKFKo6QEubM8VYmeR5bqHwMSJDjxAlX6WsNV4uRPKjV/OPYkCDvNraWKdicxp3fSOwtvsfSPYkLz8CHj5MsCaxwRpEiROYyeiOkWeJEjJ09Co4WqjxIkCYQlhL02aOTeJEgRNM7Bj0KiRIYJhlSppBa8dGZpHkSCEExtwdfUXrUfCPcXVe2VRbziRIV1Q/4W+UPF/MTc8IxByA8t4bEUc1jyJHzf6einIZ6OU7CeO5j1UoGJEj3JHKJqahqd0DTQ6cxZ6i0SJBiAYMMuVsor+cL8VKSVEZUjw7+cSJDBAgKcCAoKGUEOOzy74kSJBz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data:image/jpeg;base64,/9j/4AAQSkZJRgABAQAAAQABAAD/2wCEAAoHCBUVFBcVFRUXGBcZHBodHBoaGhweHRkaHRoaGhogGh0dICwjHR4pISAXJTYkKS4vMzMzGiI4PjgyPSwyMy8BCwsLDw4PHhISHj0qIykyMjIvMjI0MjIyMi8yMjIyMjI0MjI1MzI1NDIyMjIyMjIyMjQyMjIyMjIyMjIyMjIyMv/AABEIALUBFwMBIgACEQEDEQH/xAAbAAACAwEBAQAAAAAAAAAAAAAEBQADBgIBB//EAEQQAAECBAQCBwYCCAQGAwAAAAECEQADITEEEkFRBWETIjJxgZGhBkKxwdHwUuEUFSNTYoKS8RYzQ3IHorPC0tM0Y7L/xAAaAQADAQEBAQAAAAAAAAAAAAACAwQBAAUG/8QALxEAAgIBAwMBBwQCAwAAAAAAAQIAEQMSITEEQVETFCJhcYGRoQUVMsFC8CNS4f/aAAwDAQACEQMRAD8AQIG8ETRqEundNx3gmsDoWk6gxdJRnW2bKAkmlzUBu6tfCLswOnUDxPL6VgWKMLv8ShS0M+a3Iv4jSIA4cVePMUoBQzHr06wuALfZjqSvMCbVYUbNzHi8IxdQS1NKup6NVTUnbn5ToEx6g7R0kR60WVPLDT0qjha2Fn7rx0oRw0CRGBpEI5x0JYWQnKCSWjh4sw2KMtQUACQDfn9+sCyw1ae4n2dd6IPif+4NH0HCoZCB/Cn4CMkjjEs9oFPg49C/pDnAe1aAwBSWuFJylv4SaecTP7vaW4G1XvNLJwz0tHqZbEg0IjjD8clTUtmZQHOj70gfEYKYspmBGVQFQKgt2TzBEK1yqockKDuAYtSpC3A6qg5AOrctox3EePzpRAWgZVOCcxcsAAw93yY1hdi/aWZMKCEZVIU7g9YinVJa29KvGBjOM+gJRHq5UC8N4zLmpBLBw/1Ybg0/vBeGxqVEA0cU5/dPOC1TqlBlxBJg9E6UpZRnTnDul6hr0i4CWwIUCDbnGa51RQvDPpC+fg41apYa1DrC2dKjQ8yplcVIUkObbwn4mrOZaVnqSwrKl2zFRdR7reXlupuGCkkEUjD8Zw4l4gpqqiSADd7WhquO8TlQke6LlSVggtyAYc6AfTnGr46hKMKqWfc6IXPZCsgt/EhZ8YzmDVLlzJZmLSAFBagAVFgaAMGOtXhzxzG//LD9ZP6OAHa+ZZ53UY2wzACTY1dVLMObr6RFKwGdBUkE0fyrXwizAYUAKUodm4aoZ7+kc8N4ouW6gqoD70d2Y31jtBmKmzEA0WCpKmoU1IHf1h/SYYzaLviFjQPRUb3UCOIzGwpZ2eL1SiWLXDwCpZdqeEO8LJK1oYAlKA4YVYU++UMOwiVsmjFipd/pFaUB7eUMsWAjqgkk1OvdEwuHftJodXql9x93jgdrnFbNQaWlIAUxJF6gUozb6PFuIxXSCijeyqj+96mCcBh0lRUpQCAcqm0Kur3V+BB1EEY7hyU/5Ss7Ag2cA8hfuhJQF7viVK7JjK0KP3+kUBegvu3wiR1Nw5oGL6io83AraJFG0hozMrwYJdJynS1DuXDnujyZKXR2IFil0qB3FfTWCB6R1ke4cQwoCJOMzAgxUpPSL7TEMNC7bsYN/SEAsRbUEMO8wSrDJUAFBwLcu4iKU4ZSSQlScp91Q+Y3iJukprBnor+o2mlhv3+UukTQsZk2dvGLVJEDScUEJ66cjUAFm5N4wWlQLEF30FfGKl435kGQe9YFDtODHhiwo7m0bWKFy61PdG1BBkIipTR6ZR/FSIv1gajAYPNB0itCyo1ctu9vjvF64oQpjCcoupb0p3MacJ4kuWoe8l7HbRvKPrPBuKdKlCkkFHrVwXD0MfGZMwP6kW/se6H/AAPixkrdKuqfMaORqNxEjLXEuUxv7Z4pC8SJCJZdQIVMA6qVDrkA2KsiVOHDZk7xmlSx2kqzMKs4PO4v9I2+MkJxICkJAmy82YJIZUtSFOoburJUV3vGQkJCVLBtY8i/yqY5E3Jvmc7bVUpRJLgOxBJAJsQatyoDHC8UUKIzZaKZiwSpqljvX0hmlACbVSCQd6V8KindtGY4iHUrvjHG9TljXE+0FUqKesO0rMXWdCToNGjVcM4qpcgzfeSklgORINLOWtHyHGFZLAsH82jXcGwc6ZKY4gyZSsrBsxWBY5dBzJ8LRwxmbqEcYX26xKGCspKeqQQdHJJrfSNfwv2xRNypWjKo3284+dr9mUpHVxCVHmkpDeD6w2wOHTLCWOYhsw0700jCjCcGBn0uYgMCLGMP7SobEHR0JdT2DG2gG5ubWd9ZwzFiYhku3OMX7Z1xJD0yJpv+UMw7tJursY9okxCypRIBZmD0oLQ19p5jYua2vRvT/wCpG9IUpoCbb2+NzDL2tB/SpmzS/wDpS4sH8h8jPPWwhHxEUqSq/wCcOOA4eYpdFFKQHJa9QCBzYnlAfDMTlWOy26g/lzjRp4umWGBSAdUpA+/GBzWwqVdKFQ6747RbiMGc7HKADuBTuFoccLKEIWorBmGjuGCXoAl/F4QYvGJL5XJLm+p184DQVhjbM7HcpLEONQdI4KdNEzWcayyiMcelRXUp5c4tkTBLSQsHIkJKi4cJJVp7wcKfYaGAZSFKUEl31d3ryMNV4NWQgBRDMygwZwXBv6G8DlYhfdjOmRWf3thDcMEK/Z1CSXNGr3tBczBobKXsw8mL0ZoH4XLCT0hU+jNQc++8NcRiAkEgDcixZ3NTCktRZj8mlmpfkLiPEICfwFR0LnVzQD1+sSPeNzpZVmlFRdiSlyA4tUs+7avEgGzC/wCQjk6fbdTPni0LlhwrOK5nuPF4IkYtKg4Irsfusd8o4n4VK7io1EerpI4nzBcN/L7wgK+zESWNWML1omJSMpztcKYH+Uj5wVh8QlQqf5aODza0ZcwrQu7hqEJIIIDbUgc4JCSyMyOaVFhEQvcesELmUDCMZQZwyMvBgKVTkOFp6QfiBDnwpHUjFJmKCE9tRACS4qS20XicYI4VJl9N0isoWEskmhUTSmjgPzrAMCo2jUdXbcfaSdw2al+q43TX0v6QtmhnBBP3rtGzJgbEyULDLSD8fAiFjJ5jiniY8uNPAAvHnRA1SX3cW+9xD3EcFH+mrwVc/wAw+kKejSDRTEXDGmh7x4xjENxKOmsE3BaU3H3eCZZZVNNouSEntBJH4kF272qPDyjnowLMoC29/v6QvTLLjbAcUUhihRQtPZIDsTqN07p+EeYnGhUwzRLAWr/MlhylQuVy1DQ3a6SDcQuCfeAYi+o8YvlTA9cru+4PMN2vCvlGaAJ2q42kqSoOgumtNUvUAiM9jsOQsuPH4ejeUNpAKTmT1xsD10jXKT208j/frEhMxLhjXyOxGhhbrvcNTM0rhzsTavxr6AxrZmGagtp3QnRILKpRKiWOo28n8zGn4XMTMGQkZmdP8SOXMWMGn8bgk71AEYcw5wuDSEpcVPprHqsNlLxziVklJAbK45V2hbgniMWhNDgClKQEikYb20W+KLMRkR84b4viEwpCEOlIFa1O9doUYWWZuNlAixSo7MjrfJvGNxpvvByZCgsfkXAuMcL6Cd0S5gKsqSosQAVByNbQRxqXmWZpWhRUEglJpRISG8APuwfFMd00+ZMzA5lkirUsPQCK8VMzBIe3lasVKtVIMmQuST524EH6QPHWY7xWSN45KwdvCG7Sc3CsOgqUA7A35CGeIxUsS5cpBUoIfrFqku7nmXMJ0FqsfyPhHj0s3drCMmIuwPYSvB1Ax4yoG55PeoyC3NzZqnRj9Yd8BWhKi501N/rCLgiZa5yEzlZZdSouXLJJABrUlhBPEMKgT8uHJWgsaAjIFEsCTdksX5naByqGUqTW3MLAx1Bwti6rzH+I4khLhhqx1pQPsIS4fHMSVTC1aOa8uWndA2NcKyuSUpqU1D6H4wuIBe/jGYcerEBZ4+sLNl9POdhsfpGo4gCdEkiozABhaPYTsYkK/b08yn94yDapUmO0xZhUSUykhSyZgQHZQy5sulizwIiYp/cbTrVi72lJ4p6HJ8IYltYGxWAQsEsMzdqjjaLTnKcyQlh2uta9XsRT1gZE6Y6XKGrmY+TVpA+0I00dFmXcQRGHnSwWIWBVjR+7Yxdg+JhdGymL5kyZlLZMzUc0eFi8LMmF1iW41SWLuNX2eBOZRxGeyO38gPmI4Up/yiA6MIUIwc5BIC5bilVG33vFhGJZnlPu5jvaVPaZ+3uDsRH+H4nMTchQ2N/A3eGWH4nLWznIdlfIxkEoxDVVKBrzHL3u+JknZVOZeZxlqGIar9alYwuhhjp8i9xNvMjPTJksqJClpq3WAyu/NLjzhbhJ+LloUykZgU5Q4KW62dwTT3bc4IxeFxSEdJMlJQFEXUkuTXsA5hrVtoWrC6Eox42F3C5OHc5ksoj3kFPqyvjBNCauhXMZa8qfWFOATMXMAK5csMeusKAtZwkmGc9JRLZOIlzFCyUypjXFlqIajm2kMOxoiMI+P5kXKUzlIU2zg94I/KKCAaEF9UqHWHcbkc6xxhZqwWWTk1CT1uTZnALtDPEY6WpBCZas9GWtYUR/KEAGMYUamalHeDSp5zUIUPBx9T3vBSFhRqetruR/EGYj7vC8zFGqgD4fN3jwoL8vr8PCMZROGQQ5SspLV3Go/KKVKdihRSpPWSRdJ3G43EVkq1IPfceIr4xdKQpnJtYkVHjAA6YWoNLpHHppouYytilJB/20B8IuVx1YuEq7kqHlpC7E4IqPWRfwF78oacG4QJ2ZJWxAo9T/ADWPjGnIgFmcAxNCBzOPn8I8T+UGcExJyYjFFupLyJZqqWd/AecF/wCGZfZWVEi5BcV2fSO5vCkolfo6FFKSrOo0JUWavKnpAjMnaFkxuVmPlSkKDA5TzNPMlosmylBrMNlP8aCHquBykh1LYblgx8fhHqeAp/eK/pT9Ib66eZJ6D+JmypWh9Xi3Mojsg82MaL9SD94vyEV/4fR+8X6RvrpBODIOIiQpQsG9Pzi1KnqXHK/5w5Ps+j94v0j0cCR+8V5COOdPM70Mnj8wTA4mWjtJKtSbtyaL8dxGWQ+YF7tdtjtF6eCo/Gr0jmZwBButXkIifHiZ9Woz1MHV5kxHHpA2oEdoJicehYQ0sukM73F7MxELlg16oHhbuh8jgqR/qK8hHf6mT+I+Qipc6iee/Tsxmcr90iRozwSXuYkM9pSK9lyf6ZjugUfcA0rT4mIJPLyDj0MNRlBJcu2qXA5hwWjpSAgA5qnxNa+HxhpKjcqIsM5ICkwLDS+3oMqgHpdJ5xz+g85fmYvUsL95yH8KaxWiWTsW8PheEKPUJK7fSPyOcYAbn5yyTgJYYlaXGx18oJVhEqCmyApqlSaFNahxTLU6GBkyFfhPlB+DTlRMdLUIsBprCsmArvq/HmMwdTrOmux7+IJNwhWwUoKy2JVoWLO1daaVitHC0nVO9FPHeBSmZn62Vh1QUkAlItUOH3bWOOhAo3yHqIzHjLjY/idmzemRY5HmQ8ITRlDzH1in9WpfKDXWzcqksYuOGOtO/wC2MWSVBB8DYkP3sfR41sLL3/EzH1KvYo8E8+JQng9HKm8U/WImS1IPCVKALFAN6t5daKMsEEZeT+KgnKH4H5laZcWJRHoVHaVQUy54EQRhsIVnVt2Jigr/AL0aLjxAu1aUHVs/h6wD6uBGY9HLRorhAF83IkgDkKt6bQOeGrdsop6v4tSAFYyt1u25qO8lo6Ew6FQ8fpCjjydjKPUxd1/MNxHDyhJWQpTCoQHbegqdY4wHH5cx0JdqMcpobl31aKEYpZLZ1PsSS8cTkZGCnS4cZg1LOAbiFrhysaY/YRgz4QPcU/Ux3iMXKVR20cO3wjxGLyMUl9DQVAsM32YTYWUZmfIZfUDnMpKQ1bOXVrZ4txWFVLl5uklLJbqIJKgDqQQ0M9Km0nnwYHqE71DDxCYS4Z9WPw1g3D4krBUqjFvAARnsDNzTAJoWlFXUkAkUpQ86RZxTiCEIUmSJhAdRzZcxYcgGFIHOhxjf8Q8QORtNyn2smvNkoT1lBzkuDnYJcWOvdGlkIyoSksCAAwtQaR89k46bN65oUFABbqoZyHJdqt3xpZHGMgmJK0LUxUgp7JJDtffT6xIuTc3PS6jpdCKAR8u8B9tsVPSuUiUtSUkKJylmIIqpqs1vGNFwZazIlGYrMopBJ3e0ZLF8YE0pTMYLlhXWPMApFDyP9UaPgnFOkSrOyVDrEVoCAXHLUciI1cgLQMvRsmEPPfaDiS5KB0YSVqftOaC9ARU0F4v4JjlTpKJi05VFwQLOCQ4fSkJOOY2VNQylZZiVDIGJcHtZtg2X5PDPhPFJZlolhXWDpINNTlYEaj1BjRkF8wW6R/S1gfONJ85KElayEpSHJOgEVYDHypyc8tYUAWNwx2IIcRRxyT0mGmhiQEvTkXD8nAeBPZhBEpSiGJWxFXFAz1P33QRajUnXEShaOxHrxzHsFFT2JHLxI6dFMwpszVsAxe12+EKMdipKAQrqkAmhItyPlDCZMWeyogd5v4RkuN8HmKXnSp81wdO7lanfHo5Q5FKPnPJ6d012zb9hHnDsGmpLuoZr2BFPQxauU1Os3OAuAGYhHRzLoZKVCoKNBpa3hDZeIQEuPE0junGhSWndY3qZAq/6TBkyiQBmUhmNDUjUFwaQecX0gmZmIShioUfquTXUORXaEWM9oJaQtlDMlwAAalu0eXLl5PMbICcOuWj3kZQb0UGJ53JiTIxd9u9T08SenhpqsXxEmFUAoKS6kqUwBrQ9X0+UMThH0UO4/J4V4DBTJYQkqLJVQ5SH1bWt40RmuxdqXq53eKsCFbued1mRWor2ETY+UqXlycyM9RRuXoY7kzelmJICUFm6gHMmgbujvjGMDKSoJICc5UdL23J+sVcHAHRk+8Mz94eFZGOuge4lWBAMBJG9H6x5Mk0ADAgD3AT49dvSEgwqlq6qSov7qSr0rGgzAigD94+UDr43iD1elUBYAMLUFodkuS4Ctm4nMsoUUrJBHuqDEd4aDeG4AzgooXKQAzlasrvZgxJjxaCslR6ytSaq2etTpHUlTOw+/nGErp25lB0wjGcOTLQVCdLWoUyIC61YsogCF8uUXHUo4euj1bncOYIUtkudWAo5P5QbwvhRmB5hKQbAG31MJOcLsBZlGPBrXURQ8/8AktTMwwDpw6lN+8mqD/0tCudKdSiHSCScoNEh6AG5HrSNNjuEKRKSU/tCKGwcaExn1OT1vEWI5Wo0Hic1cRkQq1f1C8DxadJRklrZLnQEuamrEwNj8TMnkKmEzCkFiQ7A3Zh3RWpJv6xykPoSxq3z2gro6hzA1NwTH3D+BJ6NTiqgGt1S2jD1iuf7PFLuTU0sWHOlYP4ZxCj6Cmtd6aeZi/EcUQX10LXB7rxMS9ywKhAmWxeHCSUhFA9QKhgBv8YzXtJOMvKlMsZ2cTCFC5IACgWuDQ7xv1y85zOQHcggDy1HOMb7UIUJjldkDQH3lVD0s3lC8hJWpqjS1iIMLik9mYpaphy9cHsKBCuqk0YGhcF6w9xCkrMxJyhRAUkgEHrGhyJoTRQdubxnRiy497vPydoICUXMtjuCU/Rojdve2BlK5WAEq6LNmKUEqBIocuZSSxosCu7Uhlg1rMsqzTAtLgy1sCpIJ62YnbTlc6r58qXopaTyLtV7l9Xs94LKlEDJMSGa4dVC9FXFdQBeMLqPh87jT1DMKYk1KeISkEpmCYwIZRW4II3DPqRbQRbhXDlORT5SZgW5SDUEABwDbrXNHgGZw9RWZhShZajkkA7sb9xpygiQgKKlKlhKqpKrFVjZPa0s59RG+4dwbjl6ximgmhcZ8Wxs4hkBRlkJzalVToNAQKHkYHRiVylS1FpZar9UMD7zCp9aiFeNXk/ykk1NZgUCzJslVBXNck0izCYrLLTLUtlBZWCEBkqUGyKJGZQ1LEM9CbjfSBANx+D9Q0o2MDm5tpXtFKIBUpNXqFJy0bVRG/xg/CcTkzA6ZssclKCf/wBMPIxmcJxAITQDPlzKKBRe5qFKJ5VJaBJ3FpUxJV0kotcGSVq8CpKWh6EEczyXUhtxU3alp/HLPITEE+QU8SMHhMMVE9HPMulQMgND+BgB5mJHW3YD7wdvE0CZqfSz6c46UhMVT5ShVw2xq3f+cVIn5jXzbly+ke6N58uaWEhkhgkMOQB84Dny0q+jH5CCFKoGJPn9IqWpV6geHzgNA8RvrN5+20yuL9nluopVQkkAg27xrfSNFwpcxMtEuZ1soYGrtoDZ2+UGqUTY+gHm5+UTKo3ZuRHxeFeiAdQ5lI6lmXSx2MJlyTd1NZnjwyyA2YnkqvzjiWirO/8AVt5GOlLAOp5W84JSx5inCjiLsTwxCySpIJ/m0i7huF6JGQEhLUdTtr4eEWqWkijk6OT36AvEloWVftGGtg3J2AjSgM4ZXA+HxhiQQzAHvdvBoWpSSotv4Q8RKO6AOY101+2hciekKVmSdapYjvbQwrITXmUYACxvaHcL4eCRnPMNf1hpP4UhVUsSBRNGtCH9MNWLBtjS1KF4vGIEyhUtBNKKyg60/CfpErq3Nz0sbJxUsGFeYM6TSmXQO7AMIIONUh8ssltBV6tC+Z0lQmcskbhOY0B0HeL7wNMw0x+0qu1fhrEgx5Adpec+Kve7eJdiePTSsoITLSA5MxbA0GVgASa00jvh6nUZkxcsoAoxJzOljQ1NzC+bw7MQVVy0q4NybA1qfQRZKwhRXsjn46GsUJjfuZJlz4jwI7EyVLJ7JBGlSaGl6PAc7ixKhllJq3bZweZqKd8CSJpS7MxdwwFNWN60jkTS7hITd2cfVoZ6JPeI9pA4EYIxZY5il3Ohq7ad8LiVPcVq4I+VY76YGwCe8+ekeFYqoWGu3jaCVNPEBnLmWKnKysok+NvSA5uF6UGiWH4mb1+7x2tdH03qfs8oMw0kZA5Sp6hmN99jyjMi0u8PHqviD8Dw68IpRaV1m6q0pURspJFR5sXgTjEzp5meYUKUAwKAEgD0fxhkpAOgpAy8NMJJeWBsx/KJiJTrIUj+v7mXx2BTckjwLQ19n/Zk4pK1S5ktOW+dRF9Wa0MFYNDuWJ7g3zIgn9HSR1EpTu5cENUMAPjAHGDNBHBmQ4tLTImqlpyrKaZkqdB5jfx8orkGYXU/z8LRoMTgiSysh2ypb1LxZKwCQns/X0ELOIHaaSu9fSZ1c9YDkgjeKFYkFiUgsaHnD/EcOSxYEcmLfCPcHgAGp8e+A9nHaYNxEwxCblDc2+kWYfES0rz5UE6hYzJVyUlVCI06cGlqgeUcHhss+6ny/KM9mI4MEORLP19g5qQJ2ClLI1SlB8gQCBycxIp/U8ojsJ8okd7O4/ym65sFcKlM2Ugf7lfWB18IQOyk+Z+sPjh30iiZheZj21yHzJGwp/1H2mdnYbIK+vfFSpG8G8bBlpSb9dPp1vlF2MwWVZAsajuNfy8Ipx5BdGTvgXsIoGFSNPjHvQDaD1YYiu8VmXFAZDEHFXaBDDp2EemUNoLMuOcsHS+IOkeIMJQ2jzo/tzBWWOckdS+J1DxKnLM9IBRhFEk1bfSvOGeSIOFJN1L3bNTyaJuox2BpjsTKp3gCkIBYm2gv4kxZ+lJdsrc7+VBpBw4QjQqHj+Udy+GJTUFXmPpEhwMY8ZgIuKzSpAuDlsd3u39orOLU5YgqOwrdw3jGgwmGQhyUJmWbpA4HcAw8wYPRi1pDSwiWP4EJHyjfSYdhOLg95hlYoAkuK+OvrBfCMJ+kFYTMloCACekURQvVIYvYwx/w9Kd2U5L3+TRajgksWzeY+kPbGmmlu4vUvxMqVwjDofPiwTtLQ483jNtMOiRGrHBZf8XmPpHv6kl7r8x9IHGCl8H5zNfhRE/CuIGSkgy5UxRLhS0AkUs57osx/Gps1JQtQyH3EgAQ0/UMvdfmPpHo4BL3X5j6QDJbau831H8zKCUkaDyhrgAOjv7x+Aht/h6XuvzH0i6TweWkMMzd/wCUBkxs4h48mlraJVAB+z4CvwjsWuPMwt9rZ6sIuUJZotKicwexADM28JU+0U7VMvwCh/3RG2MqaMrGQEWJpFprcHxr8I6TK2VGY/XU1R7KPJX1i6Xxib/AO5J/8oHQZ2oRxOoakREkge6Rv/aFKsfMNWBP+0/WLBi5jdkeKS0dpM7UIdNTuxPj849kywLFI7hCvEYwpSVKCUgByWtC7B+0iScoempSG20L+kdpM0ETXopUkmPVzNkk+Q+cKjjpgFSj4/AxyviSgLp8AfrG6TB1COpbaj1HyiRnFcamC2TyP1iR3pmdqE+qyuKAXTFq8aFWHpCdm/tEXicqSdAHi84R2iRluU8XPSImhh1UpA78ySr0b1hihQmYeVMVR0geI39YQScckoIWoJUsL7XVzKILAPeoFuUHJXNODU5T2KB6k0cg0snMWA32hfBh9oRhWmSpuUg9GtKkn+FaUg+oHlFaZIsWHOJ7OISDMSSEpXLSALVAI35CPAg2aG4jdi4rIKo1OzhktQvAy5REXFEcqRuIepYHmKbSe0HKImWL+jj3JDg0SRBssMES6CKOjh1LwEzKDlNhttCc2QCrhohPEX9HHYlx7xKeJEuYtYP7NJUUi5ADsNIyyfb+R+6m+cv/AMon9VfMZ6beJqhLj0S4y4/4gSP3M/wEv/2R2j2/wxp0U8d4l/8AsjvVHmd6Zmm6OBOKYgypecJBLgVLCpZyYWp9tcMf9Ob/AEo+S484txuRMlJSUzBnWGCgBarmpYV74xsoA5hLjYniMsAFzFuWKQ+Z9yOrl9XgXH4lSZi0iYQAQwykgUe+X5xZ7N4h5cxRIcM50oC57oz07HKVMXmWoFxZq82q2nnEuog7mPKgjaaaVxaWsfswpVcpcFNdWBFY6RxGzypod7pszXZ7xjFY3oldHLYusO7g1TWneDFuGxwCQlJIyadJMLXTU5q9k31hgyN3MWUWa0cYluxTMBYlihYNHf3eR7/GInjchs2YgMDVJFCzX7xGWGPbrFagyWrMXR81XUeZ63IbR0jGLcnOt1AB3BIomzg1prBeq0HQsE/4h4qWuZJyLSrKlbtXKSU0LWN6RlkrO8MOP4YImAjM68yy5FCovRgKVgKW/KFFtW8aBQqV4rFdGgLIJcsO9ngLC8bUqYApIykgBrhyw740MvDiZLKSkEC43G/nA0jgUtCkrSlWZJdipwaW5d8CTDFd4WjNufODEEhjmJ7n+Md4aelSEqQmhvoQoXD98WTsVkTmWGA1cnuF4xTqFiYykGjEvtPMzSFO+UEO3pfm3lCn2WwxzTJnRCYgIVTOAUllFLAqBUaGmrGkDca4rMnBiWQSGSLeJ18Ya+zfGVolzpSE9ebL6MGmWyw9detQWvAO5UbSnHhPBG8KwiHloIokoSQ92IBjxaBqryanrF4CSlIAAUw6tHA7rtEThZij1UHytDAYh1KneCy8ApdkqOzC8SHGDkzEEkzCg17KSa66UjyCuBN0lBhZxwqyZE1Kr2sO+l/hFv67kD/UGlgdfCF2IxWeYVOw07tIrLjtFaZbLwctYl9JLQvIXGZKSU1elKaW2jTcFkIKCkpBUykEtX8Nz90hBhkZtYecHmZVFO5B9GV6vEzNzHqIP7PkKWUpBlkJCS5Ci6VElnFLtBmIRlmLA3Pxhfh19FjZqSC2YkMHorrfMR1x3ii0YoSxLzJWlBCszXvRtGJjsbgHec6krtLlILv84skYYqO7A6vUpVl/5gIGmYhS+gSlIBndKk9Y9UIW2ezNlYw84VXOXopZy7hOYkfE+cMbN7tiAuPfeJlIbUWB8CHEclPfAXEuJrlzkyUpSp5aCm4J6jNy7Kq8rRThuMkryKlsqtiGBD5nerUg1zg7ExZwkbgR0iW8skaTCNNgkjzT6wNL9tAOq4Kk0yhOxyvU1Dg+UMJkxErCKWssEsomt1LS9Be8fJsihMWqX7ylHMTViSQxABAY2ibK+oCvJlGNdJ38CbriXG5U8LROSXWlSCEs+XskitLjXXSMirhkgZRLmzpdCSSpCnQS1BkzJZNbm+8DdE8wLmHK6ShhUb0BDu4fW0WrlYdSAFSlFsrkFqBWrfwkjxLRPZXiPpWHEr/UyMozzpicqagBDWoHCQS4F9HqLwdMwspEsCWpZIUCXUCVpZikAkZXbkQSW0gnAY+XLSwQpnTfIbBgOsgulmcWOUQtCCJhXLS5KnPSftMxLsCKeQ2jtU0V4kw/DpYWFqWtYygJCi2U5gwJHiCoiru5i/HYLpCl1KlBBOYHrhSTlVTrBiCVB9QRtQHGPMUmYRKS1QUJKBrU5V184NXPmrQUmYVBVQGU3d2ngxxZgGrqqEL4ZjRLlrRnbrP2kAKSBZs7irNStdoNwHEJL/tJJUontDKBSlSUqc0pXaE+FWtKDLGRi4IKCTWh6xU48DSOsDMXLSpKJi0A/hUu2zlRPi7xwfzMZVA2l+NwcnpZc6UpTKUtUxEyYDkKQcoT1UllPq7bxbjkBKCpKkqANEpUVKANn3IF73EB4Wd0SnluCSSSSTf/AHP5x1JxAQszAgFaiSVkrck3PVUB6bRocwNKzlGLl9IMyZgQB1nIBJ5Hm720NoarXhFS1KRmRMBomYtLqZgdB8dIWYbGTEFTLUMxc0SXvQlQJ174pQtSZapYmKAW7gCWH3HZrR47UZxVfEW45alqSZhSqlMjgDcFye+m8dS0CjJ84sEsIKQ4ZtbBhowgqVLWKkHLvceMGo2gMd4bwaSVKUGAdJHp8YMmYFqAFwHpq1Ps8oX4bFEEGzGjDWNjgMSiblWlIE1NwwqGqRyf4wLbTBvMgvBAhaXICqKy0c0Y2oob+YIjKYj2dxrLyJVNloqCguSka5HzAixGj0cVj6bisIy2y699NHeM97SY9eDyTJJZcxR3plCQGAo7MLEVsYBnYD3Y7EoZqMw3DMGtZm5ZEyYUIdSQFfs1EslagA7CtLHWGHsuJip4yJBZipQdgl6C28NMT7Y4mfLliYnO2ZJKQQZlipKstQwFx38oI4LxGSlJmJASUIAZCQC9usAbmlQSL7QKUfebt2j3yvWhRue4+M1XG0JWlA/1A5SWtYKroCD5gQnOHYHOs0NnJ174aezGHXi0zMRMBSgsmWHfsk5vWDp3ACo0XTu/OMGZCxAk74XXZplpssqP7NJUdQzn8tIka+Xw8y3EsM9zvs586RIbrgaZ8+k4tljMpwL1PyPpGmwuHlzACmagk+7V/URkphzhwUsNAX86RdL4hMHvAfyJ0/lilwf8YtSO8+gcAwKlqXmGQJWUBwr9oAlJzJ5Ekj+UwbxnhuIllMyV1gG6mpJUA45AEnwj57hOKTXcCUvkpA3fRvPug+VxZTVly/Ndf+aJirXceHWpq18MnTQuYtRlTR1R1KLbKMwBNQQDX+8LkYPEk5pk6SJiRkyzaKyOSKooHehO8ZqbxOYVdU5Ej8JI+DknxgbGYyYog53/ANyhpY1S+0GiMeILZFA4ho4nMkTVoKbFQVlJKaq6xlvYMNNn5RocH7aykIUhKVh+yp3IO7Fw3KMSudNUQFLWRsSCPXvivMx1AGrfGkUHFY3iBkIO0e8d9oJc4oVLCwpDspXRkpBzOkMgKy1NzraFuBxxSoqLqITlSQwZI0pbvhdMWVEV9APKlIiEGof6/CNXGAKqYchu7m6xftNKmSBIUpSRlAUUJCiQGLMsNcAu+kZdZUXyqYGxYPygCfLcUUot3GkES10H38IS+MJGLkLTibJX1T0ii3JFDZx1fCCETVZCnOWpqWIDUI2+kVkjf4/WOM4hJURwyMJctRIS5cpLguQb2JBGZr1fypHRWSACo05nuOuzjxO8UomD7aOgsbRlCb6rDvIEhkgBPVsMoYeEWpUC5D1vcBwdA1Ir6fYfP5RUtIV2kg94+d4yvAnaydmO0uxGLUgOhioLS4oXGYZgXfR4oxXFQmZ0aRmUp6g2U9qUflz5MfCMrZWS+3zjrEzVKIdiByHxaBs+I0enfJ+0MxU6UhL5gVFmAcsSWIICatX0Z3gVGOBCurlIJyuFVZIDFgTVRFWuLNHqFqS2VRTtlp5NHpJNSSb3P20cNU3XiHaTAzVzFJHRrUz5soAFE1IzF7kBqNluYkiWqYsLJlBKQ6QpSgsUJNGYuwpzMeIQMwVr47NHuXrPGhW8zGyY+w/M4VNGcZkhSfwt1hexvWnKC0cRKVUSEF7fl9YZ8BA/aKZOgqK+e0WYlEpSwClPXIDtU2cv93hjOMaFm4ElrU1CD8KkmarqIJZnNGHeflGsw8joQDlK1e8RRhyH0i6Vw9YSEyVplywKZUhSirR81Gu+p3EMJuHJtePmup/UMmY0uw8Dn6mejj6dUFncxBxZ5wHRTFSyxdB6qidASe5VHNowvGuCzlKYuVJqMzuXbv5R9TGHqHA8YKXKlqDLAI0BAPltB48nUqNgSB5jkyY12NT4tL4JNVUHJMSHTWi90kioOxpr4OsNw1CpaAEy01BdIKgpgx7Seqo0sdDQR9DmcMkE5mZuZ+sVJweGSa5HG9TGnqswNFT9o9MuFSWHeT2UwYl4fIlSiMyj1mcEtZtPziriWO6JQClBRGgcPWnpEx/FRLSUywTTQN/aMri8YpRcpPiSXPN6mKukxZLLNtc87qcquxIjdftGPwV1rTzaJGVXiHLC509YkeppEjswD9AYdstsw+MUTVJFMrtuR9IkSLTERlhcOCWFO6LCmrK6zvU6RIkJPMaOIHMwrl8xHJy3xiiZOIUQXV3nlEiQ3HzFPKFKo6QEubM8VYmeR5bqHwMSJDjxAlX6WsNV4uRPKjV/OPYkCDvNraWKdicxp3fSOwtvsfSPYkLz8CHj5MsCaxwRpEiROYyeiOkWeJEjJ09Co4WqjxIkCYQlhL02aOTeJEgRNM7Bj0KiRIYJhlSppBa8dGZpHkSCEExtwdfUXrUfCPcXVe2VRbziRIV1Q/4W+UPF/MTc8IxByA8t4bEUc1jyJHzf6einIZ6OU7CeO5j1UoGJEj3JHKJqahqd0DTQ6cxZ6i0SJBiAYMMuVsor+cL8VKSVEZUjw7+cSJDBAgKcCAoKGUEOOzy74kSJBz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9" name="Picture 11" descr="http://xn----ftbbunegin2a4g.xn--p1ai/Kirill/193/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94635" cy="6357982"/>
          </a:xfrm>
          <a:prstGeom prst="rect">
            <a:avLst/>
          </a:prstGeom>
          <a:noFill/>
        </p:spPr>
      </p:pic>
      <p:pic>
        <p:nvPicPr>
          <p:cNvPr id="9" name="Picture 9" descr="C:\Users\1\Desktop\загружен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87593" y="2928935"/>
            <a:ext cx="6056407" cy="3929066"/>
          </a:xfrm>
          <a:prstGeom prst="rect">
            <a:avLst/>
          </a:prstGeom>
          <a:noFill/>
        </p:spPr>
      </p:pic>
      <p:pic>
        <p:nvPicPr>
          <p:cNvPr id="10" name="Кто кого переупрямит 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57158" y="357166"/>
            <a:ext cx="1009656" cy="1009656"/>
          </a:xfrm>
          <a:prstGeom prst="rect">
            <a:avLst/>
          </a:prstGeom>
        </p:spPr>
      </p:pic>
      <p:pic>
        <p:nvPicPr>
          <p:cNvPr id="11" name="Кто кого переупрямит 2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357158" y="2438392"/>
            <a:ext cx="1214446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41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96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31 мая </a:t>
            </a:r>
            <a:br>
              <a:rPr lang="ru-RU" sz="3200" dirty="0" smtClean="0"/>
            </a:br>
            <a:r>
              <a:rPr lang="ru-RU" sz="3200" dirty="0" smtClean="0"/>
              <a:t>тема Правила безопасности на дороге</a:t>
            </a:r>
            <a:endParaRPr lang="ru-RU" sz="3200" dirty="0"/>
          </a:p>
        </p:txBody>
      </p:sp>
      <p:sp>
        <p:nvSpPr>
          <p:cNvPr id="34818" name="AutoShape 2" descr="data:image/jpeg;base64,/9j/4AAQSkZJRgABAQAAAQABAAD/2wCEAAkGBxITEhUTExIWFhUXGRgbGRgYGB4aHRofIBcgHR8bHx4bHSghHxslGx0aITEiJSorLi4uGB8zODMtNygtLi0BCgoKDg0OGxAQGzElICYtLS01Ly8vNy0tMi0tLy0vLS8tLS0yLS0tLS0tLS8wLy0tLS0tLS8vLS0tLS0vLS0tLf/AABEIALwBDAMBIgACEQEDEQH/xAAbAAACAwEBAQAAAAAAAAAAAAAEBQIDBgABB//EAEsQAAIBAgQDBQMHCQQJBAMAAAECEQMhAAQSMQUiQQYTUWFxMoGRFCNCUpKh0QczU2JygrHB8BYkk7IVNERUorPD0uFDY4Pxc9Pj/8QAGwEAAgMBAQEAAAAAAAAAAAAABAUBAgMABgf/xABAEQABAgMFBAkCBAQFBQEAAAABAhEAAyEEEjFBUWFxkfAFExQigaGxwdFS4TJCYvEjcpLCFTSCstIlU6LD8kP/2gAMAwEAAhEDEQA/APp+WyNJDquSPG/3RidfNI29MNbrH9b4GckxO3THmPM9N9PzpFoMmTinEmtdBsaNrJZZZlgkY5QDmckN0BI8Dc9fugffgMrh1OPM7lNTBjYEe84b9AdOrtyVInAXk1cZjdrrlC+39Hpld+XgctIThcRRkJAD0yTsFqISetgDO2G5yaSCDpj+pxksgwJywBUnVmtiOrCJ9bx44dzbUUrSkNXXeke/lFbL0cJsqbMU/cBNMKImL0/QB47GLZCp2ZGjfS6tH2ScenSBJZQo3bUsC8bzEzb1wtyq2NcMumk2ZKgWklgRqOqDJ06RA9uZNsUuuihmqVhomOYNZkUiCN+afecYdvUEhRAqCeAccWOOgNMIYHoFHWlCCogLSk0qCV3VZB7oUg0Dd4gmgJbkrGrUmn62tdPpqmJ8px7AvzJbfnXl/avy7HfwwtzdeKdZpVvnkMqQtNyCh5ZJFgCDc9TPQW0WCjM63BOtwevM1LYATbUConwgmcSLeXYsKP8A7tuoyf5qeghcJTeJvAM2vV7MgvEtlQFwkxCD7Lo23surb7eyT4H4Y9EQDIIOxBBB9CLHACPpbNEEAgKASwEMaQQHyh/hBxfwxQoqUwAO6qOoXVOkTIHn1X1B8MayrXeWEFqv5EgZnFi8C2ronqpK5yHYXMRkpCVE5YFaQKNrF+pZ066czEd4kzMREzM2jHAS0BgTAOmRqg7GJmNr+YwA7DUwlZ+XDqPqET6TafHE6Z+dIka/lNQ+YUqYaOimUAOx2xmm2kkYYgc7YJm9CJSCe8GSVVGgd8Pw0Y6EgvkTEKnZkaN9Lq0eJMGw8zjkZWnS9MwCTFRTAG5MGwHjthfw1x3i8wI1Zg8scgNQGXMmVI9k8see+JdnqyilT1VKZ003aBEogeWDnV15T0noN5rLt6lXcK/b5+c2vaOgUShMIvEpZg1S5mDTK5soaXmTfOVkMw9MxJMVEMAbkwbR444MpEh6ZAi4qqRewkzaTa+AMs63AdTGTUNzqY5XDCx32t6eOPabg5Zh3lMsKAusAKpohVRrnn16rG5LdJAHC3K2YE8H+I49BIcjvYoGH1tsyfjwg4Fb89O0E862B2JvaZF/MY9AExqUmAYDKTBiDAMwZF/MeOFdIn+8yyH+7pGnaO5aLFm5pK9fpCwnF+RjXLNE5ekSJHIsMLEeC6WJ8TO0YlNuJIdq/fbs5atZnQSUoWoFRICcsSUoOF0O186YBsaGKVk8yEjcB1JF4uAZ3IwW1GgAdWYQMACQWUQNrgmYki/mMJeFg6lnRPyZIC2gd4Y1Xu0MpJAG4tjzi7HU4DL/AKqQQ2/508o5hzHl8fTHG2KMjrKY+214lPQqBbjZaswL51UBkHOOT1zZyG1KhqiGTmMKSwAa08t+a17dMW5vJaBqNRABvqYL95thNxOpp7txB7runMMPpuOnXlX4P54ZZymq0mLsoDEIJIgliBuTFhLegJ6Yv2t79R3fOm/UNwgX/Cm6kFKv4hI2iobKpuqSqo1YQ34VVpqhbv6ZC3ch1IX1YGB03wxfiFFQC1akoYSGNRQGHiCTB92MSroVqlWUj/SAJYEEBNftE/o/ZM7WHhj16vJThkH99ZqZa66SXggSJQyux6jxwGu0FRJpyW1wr94bS+jEpAFcWr/KpTYY0fDA4Rp+Kik4Rmroin2WLKAxOwBJvbwwnzVFUco1SmpH1qirbxhiDhfmMkKCojMGUUMyAzWGphOkeZ6LvaLxgvJKr5mjTqwZyARp3J1tI8dUX8euNU2qYju0yDbSHqzQMvoqRMHWOop7xcDFKSztVqY5gs7YQecnREqczS17BNag6vqwWmZtGItwqoDcCJicLmqJ8rr6nTR3lAabd4zaAAVv9F4JEdN7QdLm+KKOWLtt9pV/iw+/Gsm0zFvmxPkYGtnR0qTcoQ6QeIBbAYPtGFXcAeiwy6sSZBI23/DBOYzyoupja1/UwMZiowNSuLd4T7E77wJ94E+mAuMVmSpSolyqlgpWbAd2nTyMnGig5cmMEC6AAKO3OwxszmhMSJ8MIs3d2OrrivO5sJVVgytaJBkQQZjz1ADCXMZ7UfaiJG/mT/PAB6TlysnNabHofH4xiJ8lFL62wyfwxjd51OUEdMKWzUYb68K+MOqLr0T4/G5+8487030R1izaUHFnG0ln/eGtjtaUi4sYe0eUapY4NObDgLYWBB23tHhPl54U1cwe6dlMG0RNpA+65wu4FmHNRQx1XNxceybfzxPRtjNjUCFF1NUNhp3knxwilqtAmG7dpzoRD3M1xTQ1GblEyQCdjHhhUnaXKltKsWPkjH+WDO0dcjLOQXm9zA8bEbf+MfNcvWBAUReCwB03AiIPjIhRcdcN7ROtEv8ADMVwT/whesIBACBnrk2FY369oMszBdRDEhRykXJj4YZigJi+wOxvIm3nbHzzhNbVm6IsW18x16jYncWAHgIBtt4/QazFVL6oXu7cvskKxLbSenwxazzJ60XlTVf+PsmKJCC4UhPn87cnESahF/j4+/ENO5JsBc+WBuF8Wp1k0LVZmWWJKldYhl6gSJ8PqY84rkszVpgZeJBbVsJkWAnrvjaZPnyiZKib3dqwcA3smAcXSxajhwWN6yZMlYEwBwyqDNmwc7cHctSpaJnN0+mpj1CozR6xMWixxKhXpOCVaYmRB1CImV9odLEYBGUqZcLTALkCmWAgRqfSxubhbsW8j1xS/E/n6YUMzGVYpvBU7nYQYgn3bnA3aJ4mXFLUP6f+MQkS6FSAOOe18s6e7sOKZynQAaoWAJ6AnpM77YDo8fy7iVLECY5D08D192JdushVNHWiFhTg1BMwIIPLNxYbbXOMLTrq06SpAUgAsywLk2HkYJ3M+V4tUy0y/wAM1XBJ/tEWmIliZdCAzbfmN9w7i1Gs+hC2re6kdY38b/xww7kMCD5iDbxE77YyPYemXr1GCcgAE6eWdYsCwknfaOk9MaHjTmjSLO9SDUF0PNBYkLuOXa2Lyp5mNLVON40u9x64BrkbSZSEy+tUkAhy4cYZ47Hgw5ewPqA1+sSPfA+GKXJnSoJb7hY7nbptOJZXNJWDVVJ5QUKm0ENqmPfE4IyCgLq6tc/1GAulOmJ1jkKCS6791yP0glwwDh2wZmjeTYZUxYUQ6AKB6VJpq2JO07Yo+TVd5X0v8JjwtPniWWQs2lhpYbbwdrg7dRaZvj5jnOI1u/qNqrSM9oUgHT3fygg/OC4jlXTIXpF7/U+IDlLD2luDb+f9TGAJ/SVusi5XWzipKx9IBGGoU+O41EEix2ddOrSDk3vXyiYyo8J9/wD48cEHIRB0i3n/AF1whrcbqU1DMijVJBk6SSenvMY7McQr1qKMeUy309Mg6YaJkiSQMOpU6aub1apyhtITT/x2UhWoSQDdluRkx58odjLXjlH9Tj18lqAnTYhhfYwf5MR78Zjh/Hc06rppGACqTBuqaZmQb3MGN/fiqr2rrqStTQCoEqwudom9vdis2dOlllTFcE5H+VvOLXpKcEajPxz0eNM9LQ5JsSIJHUCfxOLKVDUth+Hwws4bmq1RCaywQeXbYjyO3rfD/LewvouKTukZ6ZSUpLElTlq0bLBzeqajFgHDXl2eXMUVEUYUPiN7AJps3QNVWLR91sA5hydnUfukxiniXB8watSrRzLJrAhSdSgjTcK0jZSNvpHFbVM2pOujTqLLQVOhoCkgdZJIjYb46VblFhMWTT8qkpOAOCkjyUzg0isyzj8qW3gkcUn1EVVMpUJnv/8AgN/L2tsFvkalQEq8QpViQSbsDMzvYfDHUsyh9talM39pZG07rP34hUr5oFhQRHSRfvAZ23ESMGNZ0pfrVh9f/n0ptjKVJmX6JG8H5VAvFeAqp1moyvsT9baI85UYobs7UbnLIW/WLFvedJEx0mMS49na5poa9IqBUVppmwINiYubi4PScXUuKKwBFXSFDalKNLExphukc0iLyNowsts4da14kNmabsABuOfk2kdHJVLvrTectm3keNfAZoMxUKSjrpZTcHp4eUYBGaXD7J5sVq7EqCoQLcA31Ej7icMe6pfo1+A/DE2eyCZLvg4wvt3RypU4pSphSmYcAsecGh3qwPnkDLB8v44vjCntNVpJQZqwJQQTEzbwjr+OCLbO/ha1Tk/5hlR46SnveB9ImjgBkN52v5DwI8MKKFZcvVQuSZvc+yAp1bCSBy+vhieXo5N0FYGQeaYIJM+0QBOqR8ZGFWcz1CuxFMVoUxrqoVSfqqWjUZG1/vwHZukJUyYlKkkZOUXRe0d1YHVt2UbKkqT3lM2+ra5e8aPiLhqWkfS0jcncmQbeztJ8/LGUzHZJO+7taojTOrTqnymQA0x9xw8WvTFNfnJ5tMHeADBjrIi/p42HpZlWVm1QQICupGonwgwTtsYk4PlzFzS1w4O+/CjPXTEZgRnNkBLCY2dXbTVqU3GLODdlkostXUzkilKAizk3JhoYKRtHjfDvOUVIeQZNEAtpsRoeAL3Ik/EYQPlGC3e/RgN8VUWcEDvCJOwkEefQYum0owYjePvAQN3Lz/eGnAcioHeEk7og0aSCKW7cx+gCI8TPXDerWqIJpmN5B6wpI/nhHwbM1DVKliVJaQSSfzdp+7rjztnVVFUsSpiroYSCG0JEEXHXA9ptdy036lrlBjhNenjB9lldci4Cz3qn/QfaEPHMxWrN8oc00VlsO9VdMWjnIO8mfPBnZurRWurmv3lQAkKilgo0kSX0hHNwIBP4Z/gwp988qto5mFhBY7wSLRtJw0y+aLZglSuhViVkzMeIEDe1jbbFEzJi5t1KP9T56sz+wzgi09DWezzJk4rLuSEnDEsHz2VfMCkbjO52lUVkNdkDoUMKJIII+qfE4y79kMoXtmIQmQpAEWN5O/w64Jq61od4wJJMKFA5uaDdm3iDHrgfLUTWEqzJFyGWCPUjl6dMWUmeolyaFncHIHNI11gKZcDFcsF6iv3ixOz2Wo2SprlasHUBAZdEW6gG2GP9kUnUrkHkgxtoAj/KDhcNKmGImAQShhitwAYIEmL4XNVdZMMQOoAH8p/h1xnfnJZQWQRqhJzfZm/Iiy12dEtLpNXwemA9NHjT8I4EtGauqS9NF9Ba3ugYJp1SvIY1dBIuJ6CZ3nCrstm2dipYkBBaTAuvSSMedouJhK9OkaZOpJD9AdbjSZsNgb2v5YDtdmXbSqUS6r+LNQIGVMgB6PBNntMqUi+Pwn1vGvGM1W4Dm9dRQlEq+Z74VSx1qveFtG07E22ucbHi+dIpMB7RBta3x+PoDjP5zjdRXKGm4/WJAtO4Eza484wBnc67FYJYBmeCAouCIPNcSxPS8eGLy+ip8+ag2pgEYNV8ManFh7Rp2qTLB6kFy5rq2PPlDrMZ4H5oV9EFwdUmxYEXBEGJA9cSOUZszSrMykrTRSQYJ5z023YdfHAGc4BXdtSo51bhSij3c53wXmMs6kC6OADpK7iZPMGK/Ri9/LDsGYk1Dg0pjwA40FA5oIXhU1SQkjCuQz1p5nZBaVrDunQQakCOutljcdR0B29+KsxCxUrqr3G9NAV9W1meh2G2F7UEdL0wBseoBY32EmSbi84ln6FaESrUJWmB9FTN4DEvqubRpIsRjczbO9wmrtjWuFciXoCxNGyjS4oocJpztjT5avKnTBuN2tt0ImcE8b4ucrllq6A90BGoruImdJwi4TekQpMBgN/1TjQ51qJy4WqacQlnI6EHY4SWlKUzUhnF5X9kESvw+A9VQF2l45RWhUp6izupTSsggkROoxABIvvjC8PGc1EUcxXgDVDVLAePzjRuR9+Nnxng+VzAeKxRi2oMnN9HaL21EmBE7YW8L4YmW5w7VWZYNtMQVJEBTIJF9rDriyUoTRCSRT8QzpmwA2V3xi01SgSeHj4wPkO0WZj88HEgfOU1ifVYge/DirmXA1vTy1TzSoVOx2s14B28MJq1CkjFkp1mDBSaaNTbSSNRPOIIkDzxZwtcuvOadSm9TXT01CBII1z82IAIUX6beWMJ1qRKomh0Aam0hQZgC5bLSNpcqYaL58q8YcVOO5QoyVKmoEElZapAB3B02vB38MZyvmMqWtmKumYvTWfSe8B8L6eu2CqWayPcrC1S4gH5liARYiYIMERhLxDMUWctTkhQBdCsHVckGNuUe/ywauzWZVVLBbd8kwZZbRPlXky5K3ODkM7gYFDDfkBXWNvnODLl6a93GmCSWYamNuY+PoMLwzG4FseU+LEZSlT0gsy8ztzHlNhf+rYCNVzfUcHouN3MK8XLji8AqKlElZc64vtf02RtYws7RL8ywiRafSevlhpgDjVGoyEUgxYQeXeAbxF8JkTb0xA/Un1EVusk7j6RglyWhdFOo6oSSQYe5MmC8kScEZPICZAd2G7ElyB6nYfAY0eR4SKsNKViAddOme6qA+jAao84v1OLq3D0qL3VMgOuysDl6w+yQlT32w8TLlpUVJSAdWrxgXvKoTSAqeSOtWakoTYtKEQUKjn1AGygzIudxgbjeUFNoCcrJEXn6bDfeym4LC1vDBnBstmKLNRNS5MjX8zUPSBMoze8g2mcLM1wR6OpB3gGpjpqQjMCB7Ojld1YGVUiQbXtibMkSlXlEmpPIGOyNbZ/HQEYUApsriXbmkPaHd6ShWClm3WIG5IhyB5BR6YE4plITXTzAUeDItUNIkDlKkWv7ZN5jCxOGPToaM0Smq5pqGV2kgg6iChA2OmLASScUV65bTJsoCqsmFA6CTYYrLR3QFDLn94zUq8SSG55+BBHZuqxr/OUlDcxVkMj82QZBAK29d8MO22QeotMq2nSzTy6gZC7+FxbCROJDLMlVkZwSygKVF9HUswCqAQSxt9+CD2sXMVqVLSabMWh0dKi2WSCQykNA2Ig9DgGbZibYlQT3WD4NTrP+SeMbSyUyjdxr/b7Awup8JWxqu1Qj6xgfAYcZLhzMvIgWnMaohB6kCBh/k+G02l005gWMoe6qJH/ALZ5Tfx3xZXrGHamVeqomCDRr26EKIqfD44ZJCUhkhoGuqUXUXhDmKXdJzOfpSI1C0gaYBAbUQD0v5xjQZdoSnPUArYLMiZVW0gnzHeHGc4Pm3qstSpRfWah9lArSYQSSukRE3EGDONKTpOn2Wb6DAUGb3EGhVPuGKiUUqvFTuE5Ab9tduGW3UFNy6BVzV8qMPvnoM66uWRmgrz/ALwc+sAVT7lUeeEmf4ee800s1pcxyVQroBt9Ea19C5M7gYI4xxYUwaSDm6qVgIR0NMl6ZPmkYwue7RVVqNQIsSG1BRrbl31wTA8PLrjRCApQvYc7DznGE5ZSklIc80xHGu6PovCsotKp3ZdXqBELFVKgywiJJPTCjtdx2lTqjLVEMPT1LUAkqTUdY/4fv64D7E5s66r1KpI0j2jsA6iSOl5HuI6HA/bbNo2aoodJRqSlWG0mq4udQGmLyMLkBEvpMJBodmPc2HZi8StUw2AzLrVI0wJpUeRjScDqUa9B1zGlwSSsG6eancdP54z+b4MVcrSmqu4IEmPMDrjN5ctT5wzKOnKzKfQgRHnh1S4jlatNNMpXUnWASyPNgf1T1i3wvh3PlS0pdLkvkxbe2W1m1aF1mtEwkJWAABiXBO5wz7H3HTUcDpsKYWpTcEGB81UMjp7LAT0iMLuMZqqtRtJKIVjYjV42aSDMjcxcWvjPcSoagsJqv5+Hl44Lp1zUKGpTghlLEMQNAbmY30k3iFveY64HkpCpgCqpYv5N7+W2GE++ZJEssqjFyN+FfCDKnDqiAtqhQgJJDAaiLJG86ov0F/LFfFGqtLs6tdVYLMLygqb3uS1/FY8MVpk6tJ1DZdglQCCKrBeYDmGolSYgn4WjDXjXBK6l3p03NJdQLmJMsSdr6b/ccAlC+tDgHU4VGzWnLQx6xHZ1JFDlRyx26c4l4t7JJqR/2h/lwXn+DioWLMApCbC4hFiTPl4Yp7Ejlf8AaH+XEOJ8XqU6xURChYkeKA7iD7pjywJKN63rToFf+qKO0kHd6qgypkHklXCmLiDA84mynxvhZn8i1PTrZSrWsShEixEWK7XHl6YL4bncxUiKaaVklroPMg/R8+7APjgbiWZpM4/9VtoHLTEm9jJdv1iT0vFsNAgUpwpA5VQv5xTXyAccr0ipJ1FbAEjawgm59mTfHtTgKAi6OwGomo9k915J8ASfEDDBuB1XfXSq6BEQArAeQ5Y+AE+GEHFXzlN9GsMIJPIuwEzYDF5UuUAHNdWfzNfOMLRaZilk3aHX7BvWLcnwjNqQiormrqZVLiVWSdTWECT9LAC9nswVNRxNPvIJ1KQzawdKgG41CZFt8ZzL8YzVFqjUqhRGLK0n27C0dZ3np/H6hw7iVOqckjsqJSppUeeUd5pmL9Q38WxlM6OkylXgnPRiWOJzNdTBcnpSfOSQTl4VyGlMWAgLP5BqS0kddLBTIkHcz0JH/wBYFjDjtJmhUqalIK3AIMiBAsfWcKcZSsD/ADK/3qjXIRtcU11n/wBfuD0eQBM7GTBB8MW4zPEcsj53+8gmjp5PCNPPtfVM7fqzbHmbGsKmhRLXWNdh9NY60zDLRQO5bQVBqTp7sIbZ92EHO0NYHs5mhuPAmII/h5HF2h6icpp56iPotC1V9G8fWDhX2VbNU6XzKh6AdgqVNyLXBAgXna0zbDqrwZH+dpq+VrfqXHvC2I9I88enFplNVQHjA0q9MSFNjzi1fEQNRqh/m6dWfHK5tb+isb/5sCZ3Pij80A1J7TRqkVaJB6zcqPSNxaL4v4hSzlSm1KrQp1jstXYjzi1/h78Im7N5s3NMk+Oofjie0yPrTxEWKF5A8IX52jUXmdeU7EQU9FK8seQ2wKcPsvwLO050JpncahB9QbEeuCBwCo/t5cofrUmEe9CY+yV9MW7VI+scRFeqVoeEfPO1tCoVpFACS5X2gNgGvJEDzMC5vvjzhGWqNxDL981Om30WWCoKrqBYQL8o3F7nmvhl284XVy7UIKli/LePZhpbVAC2Mk23viC1WzfEcs2a7tUErFJj0UmTqVSDYRaDeCb4yK701KkpdLGu7QZwSiapMoynZ8tW+KR9Iz1XSR8toFGG2ZoyPjFx7/hi56dR0mKeeojYiFqr7x1HuOPaVLN0DpQ/KaJ+i8qwHhJH4jyGJVeBofnaBfK1eoF19CBIj0t5Yt2qR9Y4iMerWcjw5B8YAy2WpOx7pldr6qGaBDjxAbf46gMLc5xUMDRpOaSkEMlVhUSZiEaGgfrSBfpvgrjOUz2YVVqUaZKk84gFvC52HkIwp/sxm/0X/EMd2qR9aeIipQv6Twhbmcq9ONSkA7HdT6MJB9xxTV4Vlu7bNZp2RFGkaTBN5ERcmQQB5sekh9luBZ6nOhCAdxqBU+qmQfeMMsnw3MAFTR7snqjBl/w2a37rAeWB7ZaL8ppExILj8wFM2LKYtndLReVLY99Jbdy8JOxzZZtNRKFZFcKWatJVwYMKGY6hyrzAAbRijtvwOtWzCtRWnppjTpJ0me8cqNMRBJAv4EY1HBuGtRqgVnkkqF5SEgGYEgDV1jy64X8e7L08zqAQ1GUwXHKwAY2DxBMlrGQNR2OFCZ0yUbwVePWfiqcZYH5iknR3GopBSkIWi6QwbDDP9OG4PHzXi3Daiv3dakrVmWZJZ2aTvYapABAFOwgzOIdlOHszd6WlVZlH6xAifS5+zj6JxvstmK/dqKbgUwRrNX5xgRBBYXgjfxv4ma8p2UzCKFWjpUCAAwgYdWW3BclKppSlTVDjnwygGZZmWbrkbuf2bSARTwZwvh2VZWFWs1Mhw6gKGWY6jSSR5G18F/2ezX6L7xi3JcFzNOormgGAN1JBBHUX8sa9qk/WOIiwlq0PCJ5nJZOoAGz1UmdQ0owgj6WkLAAn0E9MWCjk4txCqBJ21RvcWHjg3inDxWAHyJqZEiadVUJB3BgXBgfD1wTRpKqhRw1YHi6E/EicV7TJvOVp4jnIRoUG6wB4Hw8oD4PlcvTnuKxqgnmJWIMW6DAPEVy9NzUqc7kLCSPqgbbAebfYO+GnEJ0stCktGppkKFA1HqQYAJAtPQkYxyGrXfRTp66hFz4ACJ8ALAScJ5FoT2ybOTUMQMvoqXwHdNYraZoly0yyK5MKPWm+tYt4hxSpVsTpTog2ttPjHnt0jbGU4vxqvRqkUlBEdVnp442adl80BBpgn9pfxwHxLsJXq3NIBgIDBr/xw9RbJIIPWAbiPeMuqUpLLQ75EHfk3OUIh2gcZfv2qZQvoDGldagn6IBa7D3YHpdsg6tqoXjef5Rce/DB/wAnGfHstPq0fzOIN+TbOkXUav2xH8PTBH+IysRPT4gGMkWKX+aSfAkfI8oz1JXzFQA+ySQT4RBPoIYfHG1yGWDSL6UpufsodNz+tA9+O4F2JztFCrqGJYta0SACLnwUfDDrLdmq+mpKQxAC84j2gSTHTSDY+PljKd0hJmKvFY4iLSrKZaboSeES4VkDVpU7wBqk9fa6YfUsiiiAojzN8UcIoCmndyZXeQVNyTMG8EzHpg7HkrRblLUoA928ojLEk7884Zplskbh6R5OLeFUVd6upQ0aNwD0J6+pxTOCuBn5yqOvIfdBH8QfhgDoacF2xA3+kaT0sgxHP6S808xTQoACNQ5Qrc0jYbqLjwGBEerAJztObW1ix5RE9eYMPOcOTwujLHRdp1XN5YMev1gDiocDoAyKdxEczWgz9bx/DbHuGXyTAnVWclyVeH7wvylR5BbO0muttakRKz4STf7QxDvKrE6c3SvqaBUUwpDEHbaOvgCfo49z3D6dJgRlzUB9kK72grcgyJkkzPTzxVw4AsFXLFWMhmOrTZCLzf2TAvfUCcUvKdj7xsLFJMu8kqbePl+cIIFZoYfLKd9BDal+sSQPIqyAevniml3zQPl1Is0QoZd9AkDxudX7ww0TglDcIekczCIi4vINh/RM9T4JQVg6ggrEcxIsQdiT4D4Yu0zkmMjJsxzXxHzGP/Kz2fr5lcvVy9LvHpF5giY5SLE8wlSLXvjL9muE57O57K5qtlgtGk1zEA6RIMEAnmC7DH2VgqIYAVR4WAwp7IWy6qdwTI8Ov8CPjgeZMHakIIDsS+Y3VitwHvc81MNM5mxTAJVmk/RE4z9JegbMqIEACAJHSD5T6nDTitWCF+dEhhNPzBEm+4ifKRhZ8r2OvM+ER15mvzXPMBH6owSol4FmEXqxNyw1c+Z5jAgTphlFubrp38GPjjyjUIM68wTymDcAapuNV7WI/ocp0hS1XMmDESRqhQZiZjm+7E8pLQBUzMEfS8hO+97f1OIDxSj8/MQzTQ7c2a3J5VMXGq0nYTA8Lzhvw3MB1iKgKgD5wQzco5vP18cJ8yQpCas0NOlJUWMAKDv1K9Ny3nhhwavciK5tPzo+4Gfu/DHBRdnhh1JCX6ttt5/KA+MswrAsr6AAUYMQqnrqgxM3vuMS4ZXdtdiKehpdiQC3kd4iSWGGHHj8xU81I95sPvxDgyhstTU7d2FP2YI9d8K+p/6h+I4FTPme7zwwjUzv4TXa4P48+NYU0u8Ij5YkKV+l4aZ3XyN9jJ2mxGXNTWpfN0mCm4BEmVi/vZTHp44Yf6FoXGix35mv9/kPhhTnly9N2QZYtpgyGbqAY62sttrfFndI/cwMu1zQnvBNdmvhF1IVdGv5YkSt7FdgSsxckXnzxzNU7sf3xNRJhpEWXSYtfmgn9r4+pWXToOWbTzEDUSZpgkRImTAEjrb1FqV6ZgHJ1TBci7SDpmfKdKqPMjzxxU2frGUqzrmh0Vb9Tep53xdW7wgxm0JOq2oCeYwAQLWt5ecYlljWLKPlaN7NgQSbiQBHkR7/ADtZwzIUKiGaLpBghmaT59Be/wAMGUuB0FBGiZIJJZiTBkXnxxICsfmKKkLSpj/uPtAva21HUNwbHwlSP4E4ZZfKIoOlFUsAGIABMCBJ6wMLO1x+ZjqT/BSf4A4IqcOL8wzFRZ2AY6fgD/VsAy27bM1up94JX+AUeBczR7ttOvMHlgaPZEhlBHgRv9nwxSzHSW7zNyDFvGDsDNuXr9YeOLGYqChbNEggFhN41C19jM+4Yi1ufvM2ABtqtZgvjudU+YBwaXiJMwIBaZdxpdfzrHPUFMhS2ZOhiSfrc5Bm91vv4RjyjV5WGvM+zOo+QmxmJOmP3vPEaNe6jXm5GmxO+mDJ8mmD0scWipYkPmYB1bGTNtIv08MSCqMZpSVXgu87vRufDSKS4YWbMmJJ6zDB/HeLD1GHXD8oUv3rPI+kZ/o4Sgt1fNbiImbWvfYzPnbwwwy+QLAsK9dZkQxuIY+M7xv1EYkExnLxw54xDjKxVpnqVcf5TgecRzuW7t6a62cxUMsZP0B+Hxx7OPC9MTrlsWN3pDeQCUAmPcDZt1QayxTSPaBiB5+I2sQbxgnCLtgxFAxuWQbSfa6DafW2E1kRfnJS7OcY3mm6hR0EA1+2ZViB8qYdCBRgiAZEttfrj1e2Dm0ZqZjbL7xP6T0+OMxmCGDarkx/6Z6iNTFhcG3xO+GlXg1OnSp1ilMqSste4YWIH349YJUugUtQJLAXjU6B8cYxssxE10qFRur4NT02xoOF9omrVFpa66FgxUsKMGIkcpN74BqduSJ/1wgNpkU6HMdWm3PtPjG4xnGYCrT7uEMPJFhJIE/eTPr64bZPiSZcOajNDgBTdrrrvPSRo9SCfQ9FgldUVKWpxleLn9t3rEzQoThLloKn0G/QHFoNHbjm0/3yQAT83QtMx9PyO04ZLx6adOp31cCpTWoAVpAgHoemr+pwnq9r8ra7sL2CzuBG7DrPxwrznH1q1agLOqiyEjdb7CIiT92JlWKQr8SleKvsB5xvJss5S7q0EUdiKncMcfQxtMvnhWlDWZ43UwPDcKBIuBB+EYMZSGJRmVouVO/qCCCfdOMP2dzyNmAq5h21Co2iFiO7axhQYEeMyoxqeLZxad2YizbdYUfeJ+/CW2WNKelJctK1MpL41H4qA+GJrvjpkrq04cvB4at+nqdPop+GL6NGu0xmWtvy0/8AtxljxpBIL1LaJ8rT/wDeHGR4lOqG6/zOHXZJQxKs/wAx0eAiujhstM4P01/95b4U/wAMerTrn/aW+zT/AO3CernvbkPssxN7Da3xjwxfQzp1/Snqem3pE4HMqSA95X9R+Y2ZTt7b9myGWZpV0ic0952VOn7uKTVq/wC9N4eyn/bhVxnjJUBtUEK8MbgE2FvGYxm6HHsz3dCr38mpU01F0LyjVAO03hx7sM5fRCZrlBNKVUrQnJ8h6QAq2JQwVnsGoGbZn1jbAliNdRqkXEwBPooF/CZ2xFpUnQ7JJvpIgn0II9YjAPCuJCq0d4GgAxpj6cT/AOMFEnvIgRpBmL/nGkT4bW88ePtckybYohSmCb2Jfc+jmGSQCkYYtF6iuRIq1vhTxfQoZhgCK9S/QqlvIwDfEhXfUoAlCrFm1CVIK6Rp3Myb9NPnihqxatCyCqyxiAw6BW6kEX6DUCcMrIlCpiUqUo3v1NjmGOGw11NIxmEhJIy2faLBTragO/efHSsD3xbAGW4jUc1AtatNMgGRTEz4YWZ/jdWiyLUKq4bUy63GxjTIBlT122GFnDcyab5g1QZquCOUMBCiBD779YwdabLLFJZUCMe++PjT38oEFoKA8z0pxaNllO/ckDMOI/8AxnqR0B8OuLjl60E/KmMTMBPh7O+MpW47oo1ND6WYi60whA1EnYm9x9+0yM/luO1KVqLEk3IuZG1+a5uTt16bYwRISGvFW3vEerRyrWkJvBiNgBj6GiknUzM7RYsenWAAAPhjglRVik7heigoQPTXsPIHCDshnHq96zmTI6GLrJAkzANvKMJuP9s3o5ipRTUxWBameWw6lhO+4EeuFKbMs26YiSVECtTVjqdkG2daZklK1sH1wxbLVo3IatEmtVG9tNOf+EEYT1e1IVVb5TWM9BTSRvvI8sJcn2yr1AIpEgydQKwBBuLRAgn2iZxzZOqwHMsdIZT/AD9cN5Ngnrob39cDWm0FJHVsdwcecamnxYMFjPnmBI5F6AEzyW3GLqeZdtQXOFivtBRTJHqNNrg4yq5HMagZYqOnU+Uhtp8h0wFVoutRjJUX5f2lm97ib+/DSX0WgA3yTuWrzf2gU2uboOAjUZXjdSo+ha1ab7pTvHQWmbYuzHFKiMFbMOG8CKI+43+AOM+wY02AY95rBXmIWAsXI5p9PAXwD3zUTNQhnqFVAEmBtPNtE7jx9cBS+jpgDrKx/q+/20eNRa6VNd0bfLMGl9RdjEsSDI3ERbTebDri/Cjs1mDUpK5iSuw2EPUFo6Ww3x4m3IuWhaXdjnDOUq8gK1EdjP8AbhmGWbTqmVjSYO/j63xoMJe1rEUGgTdf44t0f/mUbxFLUq7IWdEmPnK5avUb5wnSIDXhf3QCL/zjDhMsgB0l7iPbc28tRIwflMszaZCpqBK9SdPSLHbmnYjFGZ25SPd1x7Az1BrtBsw4/BcbIR2iVPlp6xWBw3Zbs6Y4wI2WFxJINoYyPhF/f44kvDlrU2SoSKc7Axs0gX933YMy1EmnqhydYU2MBbyZE3noegO9hhtXzZGXakij2NI6EmdTG1pdgJt6YZ2dE0pKll9Od8Ws8pSB3qDT5b0y3wh/sXO1BmAIYF6okmBsDTPLYWJwVkeBrTB10mViTIc6h+6YFv4YsocYrd2iq2ZWwnVSRzPhzCwG1ugGGHDuMuSqt3rNNi6LTXYiCUFvIyLkdJwHJn2jrEpVLo9aTCR/U6RrjsaD2uggKPkB5MSWivheTRaysqpMMJAE+w03/rfBnaTMrT0FmCiWifHQIjBVHiLMxQoBZwfEEA9Om0R8I2wh/KJmNKUvAu3WJssifCJwBbUD/F5KS9UHP+fWC7EkrTrXX+Us51wDnGKRmiNRapCrB1FgBBAvfYAki/XFPGuJsMu9ajVDAQeXSw9u4MT0IsD/ACxlRxTS5aiTRmLAahbeRsR5EdOuGmS41pQ6hRrM5kjSFt5hLaR0Bk4cTLLeWky17wUu+tTr5ZRVSLUiUtU9AZIBe+gaYBDnFyxN0gEDIQ4p8UVogNzbE92pYTuAxBg+MDY4j/pOmaopkMHOwIAB9CLHbpPxmM8/Fc2DNOkgE2GogC8iOU9I8NsWZXjObUy1Gk3MCZOo9ZadIIMnp4nxxB6IktRawd/2HrAKOmJ15jLDa8vXwjVuCwAdCBpbVqTYgg2tHj/4w54dwmgyo2gyAjDneJ39nVG48MZPh/aGrVqBBl1HmWfxj+f8cEcVz+eps3cmnKySmnmChA0iX5rath4epi1omjuyphTrUgNqSPUxazgTUi8gNVqA7aA14b6CN1UUAbDcdPPCTM8Tp0M6e/CBHoQrncOK1Qx6R9+E/ZDj9evmatKo+tFpowIRluXANzvG2O7bUdVWny6oUzzlI+ca9gZuP62wkskiZJ6TKMTc8sWOeEG35RlArJuvVscD7w7zHHqSKHcVKanZjTqhbiRDEXkXxmBx2ocyqpVLK3KACSIvJLG7SbdF5QALThb8hWLUiD4/KWP/AEsecJybrULvAYSBDFpkEaiT1gsI8zhrZOieon9akEVepBxxoAMY6dbbL1Skp7xIIGQGh3jhsEbPIUhXLSEJRGe66piJ+M4i4WoCYGoCbW1AD+IH3A+GFS1PC2LKOYKkEbgz/Xlh8RlCQGPK2RBZRp1SbT7z1nz+GM32gyJpsCiXkgiCRMxMgyOotjW1kAPKSAdLU4ifauNjMAMp6yuFteorUyA5ZwQRsRtJXUN9xbp7zhWqzETFdXgA7VoNOOG7WLTpMpFnvuynLbSMmzcUz2QX+TuoWSrK6YZd+vJv6YynalaXyzMB5EvJOmo0nQo2VYBgAb/DG77JNapaACBG/wBE4xvaTKr8rrMcxVTmM0xlnqKbCOdJ39BGE1gD9Jz2H5R/bmG9YaWKZLFnlrmFscEpVVzlMChrt2wsyNZSNCGQsFFbUACWJ9lgBc9ehOHmQrGohcxZtMjZiBcienr5eOMXXzToQalTTqW0oAb+J0b/AH42fDqISmqKBA6jqTux8zYegGPSSConBh4+7xbpMyAhN03lnNkCgf8A7dKuBXSmcEsZ9cSKuVGgrqaSQgud1gz9Ownx364icUZSiBXksV1rAuAusGVmdrSJ8xjddRi0JSHDQWtSoH0EsGNgCo++OkYXZyu9RqR6Ahp8j8f5YYUxUV9SMQxZRqtuRuJHvPkMeJTVgATp9o2IMHUVAiLDy32HmFkxU1CTeU9WL1yfzcZFy0XkSFTVBKaKDqqaFLlgOB2OK4xoewzMcrTLCDpaR/8ALVxocJOyY+YT9k/82ph3j5/0l/m5jaw6sZezoP6RHYSdrvzDeo/jh3hF2wMZcm+6bb+10xHR3+al7xHWxuzzH+k+kIeGV9JXWRpiNYKmoIOwDGdF2uB08sXrRp6gFZnB2BAW89SOnkB8Mc+XLZdK0gKzEKl+UhoMk728drxAJGFvE8shI7zVyEMqKyRUbliZMjTOqLbbbY9/ZrL1iReS2laviS+XhsL5AOepICAO8EpDO5yxIduTDHItWBYMdCErIG3skAnreOnji1mjw+M/wwoo8ROlu9aCGk8x0jVsonwAtEWI8BiylnFcSpkYbTZZTMNaMP3f5eAbOf4bGpc18cGwHhDI1Med5gA1sR77FWjR40fDq6ubmHUH98aSI/aH3j0un/KZwo5hKIWqaZV2MgTPKLRIxPglWawHk/8Ay2w37RZZqjUkUSxYgfAfdjzlqH/W5H8h/wDZBssnsqmxf/jGL7E9ig1WWq1HCg6ySApBNlAgkEjrq6E+Aw/7b8WTLMlPL0aAK+2e6QxIkKLWtf3jG3yuRGWoFaaa2AJgQC7R52Em3kMfNOMdmc/VAPcMzliz8ybnfdtsehADwEp2fOKcv2prdUo/4Kfhg+h2hqHdaXp3SfhhbR7LZ5f9mYfvJ/3YYZbs5nLTSIEgG6kgEiTGq8C/uxr3YFeYNYJbieoEMAARBFMKk9RIAg38cQztU00AEsWu7MBIPMVUaTAbTA3Ow8CMEns7WVW005dGBQyIcQJBBNj7S/A4M43kKj0ylLKkSSVIKqVPW0x6EeF8ZKlBU1OF047oJTaJgs60pcKypn68jZBHZnhVKmgqoSWcKDe12DWt4Rhb2uPz6/sf9V8OuApVSkqVKRSAvUEbgR4zaevqcI+2D/Pr+x/1amEICh033qnq6kYEtBZCRYmTQXuf3zxhbRpMzBVEliAB4k4tzlRdWlIKqNII+l4t7zJHlA6YjkxVBmmrTBFhJuIMWsYO+LjwfM/7vV+w34Y9E8BXCMoF77HfKMQzGVqp7VNl9VI/iMBvUx0QzRoOHZjUovDUXWoLn2CwDbXhW0tHm1sJ89xC7MQuvQQ3NaQBeAPaKkdfHymnJZ3u6quRKgwy/WUjSy+9SRg3NZKkHdHQEoNKsOXUCJSoSNyyFLnULbY5KJZUVLD90jiNMGMdMvKQEj6geGHD5GcOOwFQtSeReR/kwHxykO/qGOv8hhv2TPK/qP8AKcK+Nfn6nr/IY850cm70taB+kf2n3guYgIsktIyJ9VQFlOHrUcKRyyNbRZFm7E7AR44nmamp2aI1EmPAHYe4W92OTMuqVUQj5wROxHiPQ/dgajIUBokC8f8AnD6WpalKCksAaHUc6t7wKQLoY488+0WHFGapBlKtsQd8XFsdjZ4pCzgtOtoYIO9WkU8CI7yBYwWHoJ9JAw44VlF1oaqwwljciDc9ANiI3gsLAxgCs4RlqFdSiNa+Kz5dfPpv0wTU4hTqZat3SuO+I0TzNIIsx8REXOxGB7QVdUJYOCgcH2e+wwbYyEzlTAmt04ZZ7dM42HZ2g1OmEdSrAGQfOs563ggyPI4bYQ9jkqDL0xULF9BnUST+dfqb7R7sPsfNOlQ1smj9RhhZRdkoA0EdhL2sPzB9V/jh1gHi2U75TSAJZhIgTEGzGSBE9JuJjFejlBNqlqUHAIyekaTQ6FDZGFqcXXSuWdx1ZUAaTPMQSAQsldz06eKnL8OUcxYl+pt/MHDzhf5Os6jPUqGk9Rz7QYxHvXrb4AdMMf7E5z9T7R/DH0eXPkAO+NcD8c5UhXMvqYNgIQZlEcJqUEptCqJNgS0KCxgDfw9Z8QAbCPIbfDGg/sVnP1PtH8Md/YrN/qfaP4Y17XJ+ryPxGXVr0hEamPO8w9/sTnP/AG/tH8ML8rw0tWr0Xr9x3KE2ViWIGosSB+bE3jpEDc47tMs/hL87YIs1iXPURgAHJNaUGAcmpEWdnW+fX0f/AJbY0XaPi7ZYK6Uw7EkXbTFhN4OFPZLKkqM04MAshZRyggQX8QCpjaAdRMWGNBxPh4zHzYUsVMz9FTH0jI3EWEnbxx5m22pA6XlTGJCUthWt7DX8Q8aQQqzrlSlyi14H0I9WpGa/t/mbf3dL2Hzh/wCzFtPtpmmBIy6Rv+c84+p5jF+d7G5jRppImr6zNuZ/Ztikdi85C8wBiGhrC94EXt6Xw+Tb5S8ARX8wPsDjgIWdVOdufny8qxMdscwTAoIYMfnOvlyYtftPnAQvyVCT0FSf+nidDsrm0IgIYNiWJMT5KB7otOCanZ7NAE00UVDudVj5RpsPw64xmW8pISlL0xYte1fJPgS9AAHVGglKDv5abMHO9gNcoArdrM0oE5enqJIK96ZFrT831v8Ad44qftlmYP8Ad0Ft+8//AJ4Jqdlc4ZJVCRqjnIBvy/RtC46r2VzndaAtOSBJki8emwO2Lp6Ql3Q4JO4gV0pgMtRjWpyWmZW6Dho/PLQV2f47VzBKvTVQApBDTJ1AfVHrhZ26qqohvaZCF9Q7uzHxhRb34Z8A4M+VGmt7TRBF18dIPjPiBsAJx7xPgAzdRWXVyBlJ+gZMld5kGbiRzMDhIi2IPTF9iBdbA6aY+W+kNbGpaJCSSxBfhW7/AKsNxPjgRx1CeXOAf/HV/wD14Py/GCfaz3xFX+a4f5T8nen2gP692Gw7DUogg+7HpRaZWvkY2PTNsV/+af6fkxjc7xGi1OpOeUnQwAHeySRYfm4+OPM5xXLNl6aqGDg0hUGreBzFZsCVM+BIG150tT8nazbbCXOfk6zepTT0QDeXOwIK/Q30yPcMcbVKzV5H4iE2ydPDTe6HTsBSSyho7F8MArNoz9WrTJJpa9H0dcatrzptvO2GlWrqy9KsAC1E9zU/ZMtSb0s6fujF9H8n2fEyKUEkj5w9f3MNOE9i82nepUCd3VpsphiSGHMjRpGzge4nEC1yfq8j8QqVJUFEAPtygnsbUlan7Q6g/RPhgDjZ+eqev8hhz2c4P8jVkqE62JdifZNgOU/VA8YNyYGJ5js89eoKqghGK6tViRaSvW46GL48/YbVLPSs9dWUABQ5XRo4dqO21oJmy1GzoSMR9/mMznkWnr1uRpCBbAM7OAV5ZOmARMn+NpcP4vlAizWy2qBPOkzF+vjhnxXsZma+eeu2gUWNgGOoG6C0RApnx39MdlvybgMSwkSf62x6VNslpDXn8PsIUrssxayWIHPkzNAtTjWV61st9pPxwvoZzLPXUGvTCFT+bIYBptqC9Dt0xqK/5P6LDrPoMLM7+ThtPzXtbXtb3DcGD7sW7bLNHHAxU2KYnvVLZa+fCEKZimZXvAzamGnSY0iebVsegixvhPQy9WjmCaQld9M+O48JMfEY0VH8nufDK0UpBJPOev7uKOP8JzdGrTQUzqcQpQatR+qPPr5AzgSbagUfwz3no4P2hz0VYRPnCXNoGVm2DsXLvkTrU4AxqeznFKTEUpIqaLAiJh3JAPkCMaLHzfsllsxTz2h6XOoYPrklAd2mYuQADeZOPpGPAdNJa1qX9XeO8u+0DR65w5tFml2Yplyy4uiru/POg7BPBB85VP7A+6f5n44Gx7kK5RquldTfNkL5GxO3SD8MadAEduQ+30gC0lpZh+ThHmatNqgrrmQqqw1AXBGkPpnzVZnEX43W0mcq1gJEtuVUxZN+b7sVkQWp/JAyd4RIDAR7AbY/QnbH0JRJw94WJmSFUW+WA5+NYreqIRflxJFjAMn5w8xvsAQvu92J0jYKM4WLmnoJBHRhY6hMkjbqokHEaKiGPyEz7QBJkkuLXHmT5AYiua9lhkiSpULEytzG62PWT44r3uXixNj/AFxxYaf9eIPN4m14I84BsZ6R52Zzs5ks2QzrrqKFDOsgtaxaN5g3+/FaUAFU/Ij7TLEkwsDmM3O7Af1F9DiNVZ05Jhq0k3I2pi116QB8ccz0UKeMXRPkyFXpClhWtfaopDehkqdKkKVNAqKICjaMJOz2WNXKU+aDr1SRNwTHv2v5DB9HiNQljUpGmigklp8+pA8BirsgIy6qbMpII6i8/wACD78CTCO2Sx+lUQD1iCS/O+J0+E1gGnMtdSo9qASVhhLE2Ckb/SOK2olWKHMsGKVZkN1BIYEsYK7284jbDjNVGVGKrqYCw8cIK+bqOTOTJaGHtMDBDiJC2kKBI+t6YONOTAxCZZDY+Jz59IpvP+vNEWs8g6h+tHQi/ifA4loKw3+kHF4AIO6kSCCfMSPP3YiDDQuRm3UtFtR6jxCjz1eGDKwnR/dSeZiSZlSagmIHsmJ6WjFAnmsEC3ziDUf0/aBqKKyhEzp1M7mVBvqGkCx6FTc9Z64KHCK/XNPP71va25h9YfZ6dKQSjjRkQNLWIMdW5tojr+9h3kMwalNHK6SwBjwkTGJCAeTF5dtmmhIf+VvUQszeXdMqwqMHYX1X+tI3PQ7emC+Aj+70vNFP/CMeceYdy3nAHqWAH347gDD5PSHgig+RAgj3EEYBSw6QIz6sb8Ysokpc6mPeMUtSqNLtzfQMEcjCbg2v94wr7nlkUax3b2zMiBp9m223rhinEnP+z1Bfr6T0B9MBPU7zU7UK66kPhfkmAAJm0epweS8ZTLIsl28x8xXQyAdWgVhEQS4JawFuWNv54i+XjVFLMSyg+14BG0iV9qRF/A4r+TgwPk+aAPg0RsPDaL+4+WLEQtJNKumlFjURfnk7A80Mb+AtiBFOxTW/COIiNXK6Wju67QdwwiIaDtt09Sp8w/yAimohhAiG3t44VZOqaU6aFY2UXvMM19t4NzawA6YOynEGcgGi6Azc9CDEG2LJMXTZVoF4jzHtAXaxR3S/tqPiYP3Ej34urcKcuXWuyBtPKNre/wBfjintYw7pR+uD7hzH7gcOqbAgEYClMbXM1ZPvErQFID6mFL5Gqqsz5ogBWGqIA5QNUaokRPvOBacFiflnKpWQNU/VvzWl5+GD+K5ioJRaHeqVOreNjy+yZmB8fTAOYBVnVcnK6txI1QwIm20kn+jgwluTFexrUxSzbVffUxwzKyrnPCFUTywDykat+upT+6I648NFkjXnSOYi4a+llke14CD677zWKKBXLZKABIEM2rmUQBpkeO1o2GL6lZyuo5Ik61tP1hLPt0IAI64h+axAsU3Nv6tfGI5XIvUAIzjMDDAaZsCBtqNpU38WPlgypw2oXJGYfSSeW9va2IYbah02HXfA9HP1VCqmUKiFHks6Z6XiW230nDxTYTiUsdfOOVZbgF7yL+/7xnc3RZKlJWcu3d1ZY7tzoRPpJxLFvFzNdI6U3nylkj46T8DirHzrptu3TGhnZg0sCOxXUogwbgjYglSPeDMeWLMdhWlRSXEbEPENB+tU/wARvxx3dn61T/Eb8cTx2Ne0zvrPE/MRdGg4CIaD9ep/iH8cd3Z/SVP8RvxxPHYntU/61cT8x1xOg4RDuz+kqfbb8cd3Z/SVPtn8cTx2O7VP+tXEx11OkVNQn2mdh4MxI+Ewffj1qInUCynxVis+sG/vxZjsUM6YVXiovq9Y66GZoh3Z/SVPtnHaG/SVPtnE8di/ap31niYi4nSIaG/S1PtnHd236Wp9s4njsd2qf9Z4mJuJ0iGhv0tT7Zx5ob9LU+1izHY7tU/6zxMdcTpFfc3BZmYjbUxMeg2nz3vjzuRJILLO+liAfOAYnzxbjsU66ZevXi+r1jrowaK+7P6Sp9s47Q36Sp9s4sx2L9qn/WriYjq06CK+7b9LU+2cd3bfpan2zizHY7tU/wCs8THdWnQRXob9LU+2cdob9LU+1izHY7tU/wCtXEx1xOkVpRE6iWZtpYkmPATt7vDEVy4FlZ1HgrsAPQAwPdi7HYoJ0wKvXi+rxN0aRX3f61T/ABG/HHd2frVP8RvxxZjsW7VO+s8T8x1xOg4CK+7P1qn+I3447uz9ep/iH8cWY7HdqnfWeJ+Y64nQcBENB/SVP8Q/jju7P6Sp9tvxxPHY7tU/61cT8x1xOg4RCnSCzEydySST6k3xPHY7GJJJcxIDR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data:image/jpeg;base64,/9j/4AAQSkZJRgABAQAAAQABAAD/2wCEAAkGBxITEhUTExIWFhUXGRgbGRgYGB4aHRofIBcgHR8bHx4bHSghHxslGx0aITEiJSorLi4uGB8zODMtNygtLi0BCgoKDg0OGxAQGzElICYtLS01Ly8vNy0tMi0tLy0vLS8tLS0yLS0tLS0tLS8wLy0tLS0tLS8vLS0tLS0vLS0tLf/AABEIALwBDAMBIgACEQEDEQH/xAAbAAACAwEBAQAAAAAAAAAAAAAEBQIDBgABB//EAEsQAAIBAgQDBQMHCQQJBAMAAAECEQMhAAQSMQUiQQYTUWFxMoGRFCNCUpKh0QczU2JygrHB8BYkk7IVNERUorPD0uFDY4Pxc9Pj/8QAGwEAAgMBAQEAAAAAAAAAAAAABAUBAgMABgf/xABAEQABAgMFBAkCBAQFBQEAAAABAhEAAyEEEjFBUWFxkfAFExQigaGxwdFS4TJCYvEjcpLCFTSCstIlU6LD8kP/2gAMAwEAAhEDEQA/APp+WyNJDquSPG/3RidfNI29MNbrH9b4GckxO3THmPM9N9PzpFoMmTinEmtdBsaNrJZZZlgkY5QDmckN0BI8Dc9fugffgMrh1OPM7lNTBjYEe84b9AdOrtyVInAXk1cZjdrrlC+39Hpld+XgctIThcRRkJAD0yTsFqISetgDO2G5yaSCDpj+pxksgwJywBUnVmtiOrCJ9bx44dzbUUrSkNXXeke/lFbL0cJsqbMU/cBNMKImL0/QB47GLZCp2ZGjfS6tH2ScenSBJZQo3bUsC8bzEzb1wtyq2NcMumk2ZKgWklgRqOqDJ06RA9uZNsUuuihmqVhomOYNZkUiCN+afecYdvUEhRAqCeAccWOOgNMIYHoFHWlCCogLSk0qCV3VZB7oUg0Dd4gmgJbkrGrUmn62tdPpqmJ8px7AvzJbfnXl/avy7HfwwtzdeKdZpVvnkMqQtNyCh5ZJFgCDc9TPQW0WCjM63BOtwevM1LYATbUConwgmcSLeXYsKP8A7tuoyf5qeghcJTeJvAM2vV7MgvEtlQFwkxCD7Lo23surb7eyT4H4Y9EQDIIOxBBB9CLHACPpbNEEAgKASwEMaQQHyh/hBxfwxQoqUwAO6qOoXVOkTIHn1X1B8MayrXeWEFqv5EgZnFi8C2ronqpK5yHYXMRkpCVE5YFaQKNrF+pZ066czEd4kzMREzM2jHAS0BgTAOmRqg7GJmNr+YwA7DUwlZ+XDqPqET6TafHE6Z+dIka/lNQ+YUqYaOimUAOx2xmm2kkYYgc7YJm9CJSCe8GSVVGgd8Pw0Y6EgvkTEKnZkaN9Lq0eJMGw8zjkZWnS9MwCTFRTAG5MGwHjthfw1x3i8wI1Zg8scgNQGXMmVI9k8see+JdnqyilT1VKZ003aBEogeWDnV15T0noN5rLt6lXcK/b5+c2vaOgUShMIvEpZg1S5mDTK5soaXmTfOVkMw9MxJMVEMAbkwbR444MpEh6ZAi4qqRewkzaTa+AMs63AdTGTUNzqY5XDCx32t6eOPabg5Zh3lMsKAusAKpohVRrnn16rG5LdJAHC3K2YE8H+I49BIcjvYoGH1tsyfjwg4Fb89O0E862B2JvaZF/MY9AExqUmAYDKTBiDAMwZF/MeOFdIn+8yyH+7pGnaO5aLFm5pK9fpCwnF+RjXLNE5ekSJHIsMLEeC6WJ8TO0YlNuJIdq/fbs5atZnQSUoWoFRICcsSUoOF0O186YBsaGKVk8yEjcB1JF4uAZ3IwW1GgAdWYQMACQWUQNrgmYki/mMJeFg6lnRPyZIC2gd4Y1Xu0MpJAG4tjzi7HU4DL/AKqQQ2/508o5hzHl8fTHG2KMjrKY+214lPQqBbjZaswL51UBkHOOT1zZyG1KhqiGTmMKSwAa08t+a17dMW5vJaBqNRABvqYL95thNxOpp7txB7runMMPpuOnXlX4P54ZZymq0mLsoDEIJIgliBuTFhLegJ6Yv2t79R3fOm/UNwgX/Cm6kFKv4hI2iobKpuqSqo1YQ34VVpqhbv6ZC3ch1IX1YGB03wxfiFFQC1akoYSGNRQGHiCTB92MSroVqlWUj/SAJYEEBNftE/o/ZM7WHhj16vJThkH99ZqZa66SXggSJQyux6jxwGu0FRJpyW1wr94bS+jEpAFcWr/KpTYY0fDA4Rp+Kik4Rmroin2WLKAxOwBJvbwwnzVFUco1SmpH1qirbxhiDhfmMkKCojMGUUMyAzWGphOkeZ6LvaLxgvJKr5mjTqwZyARp3J1tI8dUX8euNU2qYju0yDbSHqzQMvoqRMHWOop7xcDFKSztVqY5gs7YQecnREqczS17BNag6vqwWmZtGItwqoDcCJicLmqJ8rr6nTR3lAabd4zaAAVv9F4JEdN7QdLm+KKOWLtt9pV/iw+/Gsm0zFvmxPkYGtnR0qTcoQ6QeIBbAYPtGFXcAeiwy6sSZBI23/DBOYzyoupja1/UwMZiowNSuLd4T7E77wJ94E+mAuMVmSpSolyqlgpWbAd2nTyMnGig5cmMEC6AAKO3OwxszmhMSJ8MIs3d2OrrivO5sJVVgytaJBkQQZjz1ADCXMZ7UfaiJG/mT/PAB6TlysnNabHofH4xiJ8lFL62wyfwxjd51OUEdMKWzUYb68K+MOqLr0T4/G5+8487030R1izaUHFnG0ln/eGtjtaUi4sYe0eUapY4NObDgLYWBB23tHhPl54U1cwe6dlMG0RNpA+65wu4FmHNRQx1XNxceybfzxPRtjNjUCFF1NUNhp3knxwilqtAmG7dpzoRD3M1xTQ1GblEyQCdjHhhUnaXKltKsWPkjH+WDO0dcjLOQXm9zA8bEbf+MfNcvWBAUReCwB03AiIPjIhRcdcN7ROtEv8ADMVwT/whesIBACBnrk2FY369oMszBdRDEhRykXJj4YZigJi+wOxvIm3nbHzzhNbVm6IsW18x16jYncWAHgIBtt4/QazFVL6oXu7cvskKxLbSenwxazzJ60XlTVf+PsmKJCC4UhPn87cnESahF/j4+/ENO5JsBc+WBuF8Wp1k0LVZmWWJKldYhl6gSJ8PqY84rkszVpgZeJBbVsJkWAnrvjaZPnyiZKib3dqwcA3smAcXSxajhwWN6yZMlYEwBwyqDNmwc7cHctSpaJnN0+mpj1CozR6xMWixxKhXpOCVaYmRB1CImV9odLEYBGUqZcLTALkCmWAgRqfSxubhbsW8j1xS/E/n6YUMzGVYpvBU7nYQYgn3bnA3aJ4mXFLUP6f+MQkS6FSAOOe18s6e7sOKZynQAaoWAJ6AnpM77YDo8fy7iVLECY5D08D192JdushVNHWiFhTg1BMwIIPLNxYbbXOMLTrq06SpAUgAsywLk2HkYJ3M+V4tUy0y/wAM1XBJ/tEWmIliZdCAzbfmN9w7i1Gs+hC2re6kdY38b/xww7kMCD5iDbxE77YyPYemXr1GCcgAE6eWdYsCwknfaOk9MaHjTmjSLO9SDUF0PNBYkLuOXa2Lyp5mNLVON40u9x64BrkbSZSEy+tUkAhy4cYZ47Hgw5ewPqA1+sSPfA+GKXJnSoJb7hY7nbptOJZXNJWDVVJ5QUKm0ENqmPfE4IyCgLq6tc/1GAulOmJ1jkKCS6791yP0glwwDh2wZmjeTYZUxYUQ6AKB6VJpq2JO07Yo+TVd5X0v8JjwtPniWWQs2lhpYbbwdrg7dRaZvj5jnOI1u/qNqrSM9oUgHT3fygg/OC4jlXTIXpF7/U+IDlLD2luDb+f9TGAJ/SVusi5XWzipKx9IBGGoU+O41EEix2ddOrSDk3vXyiYyo8J9/wD48cEHIRB0i3n/AF1whrcbqU1DMijVJBk6SSenvMY7McQr1qKMeUy309Mg6YaJkiSQMOpU6aub1apyhtITT/x2UhWoSQDdluRkx58odjLXjlH9Tj18lqAnTYhhfYwf5MR78Zjh/Hc06rppGACqTBuqaZmQb3MGN/fiqr2rrqStTQCoEqwudom9vdis2dOlllTFcE5H+VvOLXpKcEajPxz0eNM9LQ5JsSIJHUCfxOLKVDUth+Hwws4bmq1RCaywQeXbYjyO3rfD/LewvouKTukZ6ZSUpLElTlq0bLBzeqajFgHDXl2eXMUVEUYUPiN7AJps3QNVWLR91sA5hydnUfukxiniXB8watSrRzLJrAhSdSgjTcK0jZSNvpHFbVM2pOujTqLLQVOhoCkgdZJIjYb46VblFhMWTT8qkpOAOCkjyUzg0isyzj8qW3gkcUn1EVVMpUJnv/8AgN/L2tsFvkalQEq8QpViQSbsDMzvYfDHUsyh9talM39pZG07rP34hUr5oFhQRHSRfvAZ23ESMGNZ0pfrVh9f/n0ptjKVJmX6JG8H5VAvFeAqp1moyvsT9baI85UYobs7UbnLIW/WLFvedJEx0mMS49na5poa9IqBUVppmwINiYubi4PScXUuKKwBFXSFDalKNLExphukc0iLyNowsts4da14kNmabsABuOfk2kdHJVLvrTectm3keNfAZoMxUKSjrpZTcHp4eUYBGaXD7J5sVq7EqCoQLcA31Ej7icMe6pfo1+A/DE2eyCZLvg4wvt3RypU4pSphSmYcAsecGh3qwPnkDLB8v44vjCntNVpJQZqwJQQTEzbwjr+OCLbO/ha1Tk/5hlR46SnveB9ImjgBkN52v5DwI8MKKFZcvVQuSZvc+yAp1bCSBy+vhieXo5N0FYGQeaYIJM+0QBOqR8ZGFWcz1CuxFMVoUxrqoVSfqqWjUZG1/vwHZukJUyYlKkkZOUXRe0d1YHVt2UbKkqT3lM2+ra5e8aPiLhqWkfS0jcncmQbeztJ8/LGUzHZJO+7taojTOrTqnymQA0x9xw8WvTFNfnJ5tMHeADBjrIi/p42HpZlWVm1QQICupGonwgwTtsYk4PlzFzS1w4O+/CjPXTEZgRnNkBLCY2dXbTVqU3GLODdlkostXUzkilKAizk3JhoYKRtHjfDvOUVIeQZNEAtpsRoeAL3Ik/EYQPlGC3e/RgN8VUWcEDvCJOwkEefQYum0owYjePvAQN3Lz/eGnAcioHeEk7og0aSCKW7cx+gCI8TPXDerWqIJpmN5B6wpI/nhHwbM1DVKliVJaQSSfzdp+7rjztnVVFUsSpiroYSCG0JEEXHXA9ptdy036lrlBjhNenjB9lldci4Cz3qn/QfaEPHMxWrN8oc00VlsO9VdMWjnIO8mfPBnZurRWurmv3lQAkKilgo0kSX0hHNwIBP4Z/gwp988qto5mFhBY7wSLRtJw0y+aLZglSuhViVkzMeIEDe1jbbFEzJi5t1KP9T56sz+wzgi09DWezzJk4rLuSEnDEsHz2VfMCkbjO52lUVkNdkDoUMKJIII+qfE4y79kMoXtmIQmQpAEWN5O/w64Jq61od4wJJMKFA5uaDdm3iDHrgfLUTWEqzJFyGWCPUjl6dMWUmeolyaFncHIHNI11gKZcDFcsF6iv3ixOz2Wo2SprlasHUBAZdEW6gG2GP9kUnUrkHkgxtoAj/KDhcNKmGImAQShhitwAYIEmL4XNVdZMMQOoAH8p/h1xnfnJZQWQRqhJzfZm/Iiy12dEtLpNXwemA9NHjT8I4EtGauqS9NF9Ba3ugYJp1SvIY1dBIuJ6CZ3nCrstm2dipYkBBaTAuvSSMedouJhK9OkaZOpJD9AdbjSZsNgb2v5YDtdmXbSqUS6r+LNQIGVMgB6PBNntMqUi+Pwn1vGvGM1W4Dm9dRQlEq+Z74VSx1qveFtG07E22ucbHi+dIpMB7RBta3x+PoDjP5zjdRXKGm4/WJAtO4Eza484wBnc67FYJYBmeCAouCIPNcSxPS8eGLy+ip8+ag2pgEYNV8ManFh7Rp2qTLB6kFy5rq2PPlDrMZ4H5oV9EFwdUmxYEXBEGJA9cSOUZszSrMykrTRSQYJ5z023YdfHAGc4BXdtSo51bhSij3c53wXmMs6kC6OADpK7iZPMGK/Ri9/LDsGYk1Dg0pjwA40FA5oIXhU1SQkjCuQz1p5nZBaVrDunQQakCOutljcdR0B29+KsxCxUrqr3G9NAV9W1meh2G2F7UEdL0wBseoBY32EmSbi84ln6FaESrUJWmB9FTN4DEvqubRpIsRjczbO9wmrtjWuFciXoCxNGyjS4oocJpztjT5avKnTBuN2tt0ImcE8b4ucrllq6A90BGoruImdJwi4TekQpMBgN/1TjQ51qJy4WqacQlnI6EHY4SWlKUzUhnF5X9kESvw+A9VQF2l45RWhUp6izupTSsggkROoxABIvvjC8PGc1EUcxXgDVDVLAePzjRuR9+Nnxng+VzAeKxRi2oMnN9HaL21EmBE7YW8L4YmW5w7VWZYNtMQVJEBTIJF9rDriyUoTRCSRT8QzpmwA2V3xi01SgSeHj4wPkO0WZj88HEgfOU1ifVYge/DirmXA1vTy1TzSoVOx2s14B28MJq1CkjFkp1mDBSaaNTbSSNRPOIIkDzxZwtcuvOadSm9TXT01CBII1z82IAIUX6beWMJ1qRKomh0Aam0hQZgC5bLSNpcqYaL58q8YcVOO5QoyVKmoEElZapAB3B02vB38MZyvmMqWtmKumYvTWfSe8B8L6eu2CqWayPcrC1S4gH5liARYiYIMERhLxDMUWctTkhQBdCsHVckGNuUe/ywauzWZVVLBbd8kwZZbRPlXky5K3ODkM7gYFDDfkBXWNvnODLl6a93GmCSWYamNuY+PoMLwzG4FseU+LEZSlT0gsy8ztzHlNhf+rYCNVzfUcHouN3MK8XLji8AqKlElZc64vtf02RtYws7RL8ywiRafSevlhpgDjVGoyEUgxYQeXeAbxF8JkTb0xA/Un1EVusk7j6RglyWhdFOo6oSSQYe5MmC8kScEZPICZAd2G7ElyB6nYfAY0eR4SKsNKViAddOme6qA+jAao84v1OLq3D0qL3VMgOuysDl6w+yQlT32w8TLlpUVJSAdWrxgXvKoTSAqeSOtWakoTYtKEQUKjn1AGygzIudxgbjeUFNoCcrJEXn6bDfeym4LC1vDBnBstmKLNRNS5MjX8zUPSBMoze8g2mcLM1wR6OpB3gGpjpqQjMCB7Ojld1YGVUiQbXtibMkSlXlEmpPIGOyNbZ/HQEYUApsriXbmkPaHd6ShWClm3WIG5IhyB5BR6YE4plITXTzAUeDItUNIkDlKkWv7ZN5jCxOGPToaM0Smq5pqGV2kgg6iChA2OmLASScUV65bTJsoCqsmFA6CTYYrLR3QFDLn94zUq8SSG55+BBHZuqxr/OUlDcxVkMj82QZBAK29d8MO22QeotMq2nSzTy6gZC7+FxbCROJDLMlVkZwSygKVF9HUswCqAQSxt9+CD2sXMVqVLSabMWh0dKi2WSCQykNA2Ig9DgGbZibYlQT3WD4NTrP+SeMbSyUyjdxr/b7Awup8JWxqu1Qj6xgfAYcZLhzMvIgWnMaohB6kCBh/k+G02l005gWMoe6qJH/ALZ5Tfx3xZXrGHamVeqomCDRr26EKIqfD44ZJCUhkhoGuqUXUXhDmKXdJzOfpSI1C0gaYBAbUQD0v5xjQZdoSnPUArYLMiZVW0gnzHeHGc4Pm3qstSpRfWah9lArSYQSSukRE3EGDONKTpOn2Wb6DAUGb3EGhVPuGKiUUqvFTuE5Ab9tduGW3UFNy6BVzV8qMPvnoM66uWRmgrz/ALwc+sAVT7lUeeEmf4ee800s1pcxyVQroBt9Ea19C5M7gYI4xxYUwaSDm6qVgIR0NMl6ZPmkYwue7RVVqNQIsSG1BRrbl31wTA8PLrjRCApQvYc7DznGE5ZSklIc80xHGu6PovCsotKp3ZdXqBELFVKgywiJJPTCjtdx2lTqjLVEMPT1LUAkqTUdY/4fv64D7E5s66r1KpI0j2jsA6iSOl5HuI6HA/bbNo2aoodJRqSlWG0mq4udQGmLyMLkBEvpMJBodmPc2HZi8StUw2AzLrVI0wJpUeRjScDqUa9B1zGlwSSsG6eancdP54z+b4MVcrSmqu4IEmPMDrjN5ctT5wzKOnKzKfQgRHnh1S4jlatNNMpXUnWASyPNgf1T1i3wvh3PlS0pdLkvkxbe2W1m1aF1mtEwkJWAABiXBO5wz7H3HTUcDpsKYWpTcEGB81UMjp7LAT0iMLuMZqqtRtJKIVjYjV42aSDMjcxcWvjPcSoagsJqv5+Hl44Lp1zUKGpTghlLEMQNAbmY30k3iFveY64HkpCpgCqpYv5N7+W2GE++ZJEssqjFyN+FfCDKnDqiAtqhQgJJDAaiLJG86ov0F/LFfFGqtLs6tdVYLMLygqb3uS1/FY8MVpk6tJ1DZdglQCCKrBeYDmGolSYgn4WjDXjXBK6l3p03NJdQLmJMsSdr6b/ccAlC+tDgHU4VGzWnLQx6xHZ1JFDlRyx26c4l4t7JJqR/2h/lwXn+DioWLMApCbC4hFiTPl4Yp7Ejlf8AaH+XEOJ8XqU6xURChYkeKA7iD7pjywJKN63rToFf+qKO0kHd6qgypkHklXCmLiDA84mynxvhZn8i1PTrZSrWsShEixEWK7XHl6YL4bncxUiKaaVklroPMg/R8+7APjgbiWZpM4/9VtoHLTEm9jJdv1iT0vFsNAgUpwpA5VQv5xTXyAccr0ipJ1FbAEjawgm59mTfHtTgKAi6OwGomo9k915J8ASfEDDBuB1XfXSq6BEQArAeQ5Y+AE+GEHFXzlN9GsMIJPIuwEzYDF5UuUAHNdWfzNfOMLRaZilk3aHX7BvWLcnwjNqQiormrqZVLiVWSdTWECT9LAC9nswVNRxNPvIJ1KQzawdKgG41CZFt8ZzL8YzVFqjUqhRGLK0n27C0dZ3np/H6hw7iVOqckjsqJSppUeeUd5pmL9Q38WxlM6OkylXgnPRiWOJzNdTBcnpSfOSQTl4VyGlMWAgLP5BqS0kddLBTIkHcz0JH/wBYFjDjtJmhUqalIK3AIMiBAsfWcKcZSsD/ADK/3qjXIRtcU11n/wBfuD0eQBM7GTBB8MW4zPEcsj53+8gmjp5PCNPPtfVM7fqzbHmbGsKmhRLXWNdh9NY60zDLRQO5bQVBqTp7sIbZ92EHO0NYHs5mhuPAmII/h5HF2h6icpp56iPotC1V9G8fWDhX2VbNU6XzKh6AdgqVNyLXBAgXna0zbDqrwZH+dpq+VrfqXHvC2I9I88enFplNVQHjA0q9MSFNjzi1fEQNRqh/m6dWfHK5tb+isb/5sCZ3Pij80A1J7TRqkVaJB6zcqPSNxaL4v4hSzlSm1KrQp1jstXYjzi1/h78Im7N5s3NMk+Oofjie0yPrTxEWKF5A8IX52jUXmdeU7EQU9FK8seQ2wKcPsvwLO050JpncahB9QbEeuCBwCo/t5cofrUmEe9CY+yV9MW7VI+scRFeqVoeEfPO1tCoVpFACS5X2gNgGvJEDzMC5vvjzhGWqNxDL981Om30WWCoKrqBYQL8o3F7nmvhl284XVy7UIKli/LePZhpbVAC2Mk23viC1WzfEcs2a7tUErFJj0UmTqVSDYRaDeCb4yK701KkpdLGu7QZwSiapMoynZ8tW+KR9Iz1XSR8toFGG2ZoyPjFx7/hi56dR0mKeeojYiFqr7x1HuOPaVLN0DpQ/KaJ+i8qwHhJH4jyGJVeBofnaBfK1eoF19CBIj0t5Yt2qR9Y4iMerWcjw5B8YAy2WpOx7pldr6qGaBDjxAbf46gMLc5xUMDRpOaSkEMlVhUSZiEaGgfrSBfpvgrjOUz2YVVqUaZKk84gFvC52HkIwp/sxm/0X/EMd2qR9aeIipQv6Twhbmcq9ONSkA7HdT6MJB9xxTV4Vlu7bNZp2RFGkaTBN5ERcmQQB5sekh9luBZ6nOhCAdxqBU+qmQfeMMsnw3MAFTR7snqjBl/w2a37rAeWB7ZaL8ppExILj8wFM2LKYtndLReVLY99Jbdy8JOxzZZtNRKFZFcKWatJVwYMKGY6hyrzAAbRijtvwOtWzCtRWnppjTpJ0me8cqNMRBJAv4EY1HBuGtRqgVnkkqF5SEgGYEgDV1jy64X8e7L08zqAQ1GUwXHKwAY2DxBMlrGQNR2OFCZ0yUbwVePWfiqcZYH5iknR3GopBSkIWi6QwbDDP9OG4PHzXi3Daiv3dakrVmWZJZ2aTvYapABAFOwgzOIdlOHszd6WlVZlH6xAifS5+zj6JxvstmK/dqKbgUwRrNX5xgRBBYXgjfxv4ma8p2UzCKFWjpUCAAwgYdWW3BclKppSlTVDjnwygGZZmWbrkbuf2bSARTwZwvh2VZWFWs1Mhw6gKGWY6jSSR5G18F/2ezX6L7xi3JcFzNOormgGAN1JBBHUX8sa9qk/WOIiwlq0PCJ5nJZOoAGz1UmdQ0owgj6WkLAAn0E9MWCjk4txCqBJ21RvcWHjg3inDxWAHyJqZEiadVUJB3BgXBgfD1wTRpKqhRw1YHi6E/EicV7TJvOVp4jnIRoUG6wB4Hw8oD4PlcvTnuKxqgnmJWIMW6DAPEVy9NzUqc7kLCSPqgbbAebfYO+GnEJ0stCktGppkKFA1HqQYAJAtPQkYxyGrXfRTp66hFz4ACJ8ALAScJ5FoT2ybOTUMQMvoqXwHdNYraZoly0yyK5MKPWm+tYt4hxSpVsTpTog2ttPjHnt0jbGU4vxqvRqkUlBEdVnp442adl80BBpgn9pfxwHxLsJXq3NIBgIDBr/xw9RbJIIPWAbiPeMuqUpLLQ75EHfk3OUIh2gcZfv2qZQvoDGldagn6IBa7D3YHpdsg6tqoXjef5Rce/DB/wAnGfHstPq0fzOIN+TbOkXUav2xH8PTBH+IysRPT4gGMkWKX+aSfAkfI8oz1JXzFQA+ySQT4RBPoIYfHG1yGWDSL6UpufsodNz+tA9+O4F2JztFCrqGJYta0SACLnwUfDDrLdmq+mpKQxAC84j2gSTHTSDY+PljKd0hJmKvFY4iLSrKZaboSeES4VkDVpU7wBqk9fa6YfUsiiiAojzN8UcIoCmndyZXeQVNyTMG8EzHpg7HkrRblLUoA928ojLEk7884Zplskbh6R5OLeFUVd6upQ0aNwD0J6+pxTOCuBn5yqOvIfdBH8QfhgDoacF2xA3+kaT0sgxHP6S808xTQoACNQ5Qrc0jYbqLjwGBEerAJztObW1ix5RE9eYMPOcOTwujLHRdp1XN5YMev1gDiocDoAyKdxEczWgz9bx/DbHuGXyTAnVWclyVeH7wvylR5BbO0muttakRKz4STf7QxDvKrE6c3SvqaBUUwpDEHbaOvgCfo49z3D6dJgRlzUB9kK72grcgyJkkzPTzxVw4AsFXLFWMhmOrTZCLzf2TAvfUCcUvKdj7xsLFJMu8kqbePl+cIIFZoYfLKd9BDal+sSQPIqyAevniml3zQPl1Is0QoZd9AkDxudX7ww0TglDcIekczCIi4vINh/RM9T4JQVg6ggrEcxIsQdiT4D4Yu0zkmMjJsxzXxHzGP/Kz2fr5lcvVy9LvHpF5giY5SLE8wlSLXvjL9muE57O57K5qtlgtGk1zEA6RIMEAnmC7DH2VgqIYAVR4WAwp7IWy6qdwTI8Ov8CPjgeZMHakIIDsS+Y3VitwHvc81MNM5mxTAJVmk/RE4z9JegbMqIEACAJHSD5T6nDTitWCF+dEhhNPzBEm+4ifKRhZ8r2OvM+ER15mvzXPMBH6owSol4FmEXqxNyw1c+Z5jAgTphlFubrp38GPjjyjUIM68wTymDcAapuNV7WI/ocp0hS1XMmDESRqhQZiZjm+7E8pLQBUzMEfS8hO+97f1OIDxSj8/MQzTQ7c2a3J5VMXGq0nYTA8Lzhvw3MB1iKgKgD5wQzco5vP18cJ8yQpCas0NOlJUWMAKDv1K9Ny3nhhwavciK5tPzo+4Gfu/DHBRdnhh1JCX6ttt5/KA+MswrAsr6AAUYMQqnrqgxM3vuMS4ZXdtdiKehpdiQC3kd4iSWGGHHj8xU81I95sPvxDgyhstTU7d2FP2YI9d8K+p/6h+I4FTPme7zwwjUzv4TXa4P48+NYU0u8Ij5YkKV+l4aZ3XyN9jJ2mxGXNTWpfN0mCm4BEmVi/vZTHp44Yf6FoXGix35mv9/kPhhTnly9N2QZYtpgyGbqAY62sttrfFndI/cwMu1zQnvBNdmvhF1IVdGv5YkSt7FdgSsxckXnzxzNU7sf3xNRJhpEWXSYtfmgn9r4+pWXToOWbTzEDUSZpgkRImTAEjrb1FqV6ZgHJ1TBci7SDpmfKdKqPMjzxxU2frGUqzrmh0Vb9Tep53xdW7wgxm0JOq2oCeYwAQLWt5ecYlljWLKPlaN7NgQSbiQBHkR7/ADtZwzIUKiGaLpBghmaT59Be/wAMGUuB0FBGiZIJJZiTBkXnxxICsfmKKkLSpj/uPtAva21HUNwbHwlSP4E4ZZfKIoOlFUsAGIABMCBJ6wMLO1x+ZjqT/BSf4A4IqcOL8wzFRZ2AY6fgD/VsAy27bM1up94JX+AUeBczR7ttOvMHlgaPZEhlBHgRv9nwxSzHSW7zNyDFvGDsDNuXr9YeOLGYqChbNEggFhN41C19jM+4Yi1ufvM2ABtqtZgvjudU+YBwaXiJMwIBaZdxpdfzrHPUFMhS2ZOhiSfrc5Bm91vv4RjyjV5WGvM+zOo+QmxmJOmP3vPEaNe6jXm5GmxO+mDJ8mmD0scWipYkPmYB1bGTNtIv08MSCqMZpSVXgu87vRufDSKS4YWbMmJJ6zDB/HeLD1GHXD8oUv3rPI+kZ/o4Sgt1fNbiImbWvfYzPnbwwwy+QLAsK9dZkQxuIY+M7xv1EYkExnLxw54xDjKxVpnqVcf5TgecRzuW7t6a62cxUMsZP0B+Hxx7OPC9MTrlsWN3pDeQCUAmPcDZt1QayxTSPaBiB5+I2sQbxgnCLtgxFAxuWQbSfa6DafW2E1kRfnJS7OcY3mm6hR0EA1+2ZViB8qYdCBRgiAZEttfrj1e2Dm0ZqZjbL7xP6T0+OMxmCGDarkx/6Z6iNTFhcG3xO+GlXg1OnSp1ilMqSste4YWIH349YJUugUtQJLAXjU6B8cYxssxE10qFRur4NT02xoOF9omrVFpa66FgxUsKMGIkcpN74BqduSJ/1wgNpkU6HMdWm3PtPjG4xnGYCrT7uEMPJFhJIE/eTPr64bZPiSZcOajNDgBTdrrrvPSRo9SCfQ9FgldUVKWpxleLn9t3rEzQoThLloKn0G/QHFoNHbjm0/3yQAT83QtMx9PyO04ZLx6adOp31cCpTWoAVpAgHoemr+pwnq9r8ra7sL2CzuBG7DrPxwrznH1q1agLOqiyEjdb7CIiT92JlWKQr8SleKvsB5xvJss5S7q0EUdiKncMcfQxtMvnhWlDWZ43UwPDcKBIuBB+EYMZSGJRmVouVO/qCCCfdOMP2dzyNmAq5h21Co2iFiO7axhQYEeMyoxqeLZxad2YizbdYUfeJ+/CW2WNKelJctK1MpL41H4qA+GJrvjpkrq04cvB4at+nqdPop+GL6NGu0xmWtvy0/8AtxljxpBIL1LaJ8rT/wDeHGR4lOqG6/zOHXZJQxKs/wAx0eAiujhstM4P01/95b4U/wAMerTrn/aW+zT/AO3CernvbkPssxN7Da3xjwxfQzp1/Snqem3pE4HMqSA95X9R+Y2ZTt7b9myGWZpV0ic0952VOn7uKTVq/wC9N4eyn/bhVxnjJUBtUEK8MbgE2FvGYxm6HHsz3dCr38mpU01F0LyjVAO03hx7sM5fRCZrlBNKVUrQnJ8h6QAq2JQwVnsGoGbZn1jbAliNdRqkXEwBPooF/CZ2xFpUnQ7JJvpIgn0II9YjAPCuJCq0d4GgAxpj6cT/AOMFEnvIgRpBmL/nGkT4bW88ePtckybYohSmCb2Jfc+jmGSQCkYYtF6iuRIq1vhTxfQoZhgCK9S/QqlvIwDfEhXfUoAlCrFm1CVIK6Rp3Myb9NPnihqxatCyCqyxiAw6BW6kEX6DUCcMrIlCpiUqUo3v1NjmGOGw11NIxmEhJIy2faLBTragO/efHSsD3xbAGW4jUc1AtatNMgGRTEz4YWZ/jdWiyLUKq4bUy63GxjTIBlT122GFnDcyab5g1QZquCOUMBCiBD779YwdabLLFJZUCMe++PjT38oEFoKA8z0pxaNllO/ckDMOI/8AxnqR0B8OuLjl60E/KmMTMBPh7O+MpW47oo1ND6WYi60whA1EnYm9x9+0yM/luO1KVqLEk3IuZG1+a5uTt16bYwRISGvFW3vEerRyrWkJvBiNgBj6GiknUzM7RYsenWAAAPhjglRVik7heigoQPTXsPIHCDshnHq96zmTI6GLrJAkzANvKMJuP9s3o5ipRTUxWBameWw6lhO+4EeuFKbMs26YiSVECtTVjqdkG2daZklK1sH1wxbLVo3IatEmtVG9tNOf+EEYT1e1IVVb5TWM9BTSRvvI8sJcn2yr1AIpEgydQKwBBuLRAgn2iZxzZOqwHMsdIZT/AD9cN5Ngnrob39cDWm0FJHVsdwcecamnxYMFjPnmBI5F6AEzyW3GLqeZdtQXOFivtBRTJHqNNrg4yq5HMagZYqOnU+Uhtp8h0wFVoutRjJUX5f2lm97ib+/DSX0WgA3yTuWrzf2gU2uboOAjUZXjdSo+ha1ab7pTvHQWmbYuzHFKiMFbMOG8CKI+43+AOM+wY02AY95rBXmIWAsXI5p9PAXwD3zUTNQhnqFVAEmBtPNtE7jx9cBS+jpgDrKx/q+/20eNRa6VNd0bfLMGl9RdjEsSDI3ERbTebDri/Cjs1mDUpK5iSuw2EPUFo6Ww3x4m3IuWhaXdjnDOUq8gK1EdjP8AbhmGWbTqmVjSYO/j63xoMJe1rEUGgTdf44t0f/mUbxFLUq7IWdEmPnK5avUb5wnSIDXhf3QCL/zjDhMsgB0l7iPbc28tRIwflMszaZCpqBK9SdPSLHbmnYjFGZ25SPd1x7Az1BrtBsw4/BcbIR2iVPlp6xWBw3Zbs6Y4wI2WFxJINoYyPhF/f44kvDlrU2SoSKc7Axs0gX933YMy1EmnqhydYU2MBbyZE3noegO9hhtXzZGXakij2NI6EmdTG1pdgJt6YZ2dE0pKll9Od8Ws8pSB3qDT5b0y3wh/sXO1BmAIYF6okmBsDTPLYWJwVkeBrTB10mViTIc6h+6YFv4YsocYrd2iq2ZWwnVSRzPhzCwG1ugGGHDuMuSqt3rNNi6LTXYiCUFvIyLkdJwHJn2jrEpVLo9aTCR/U6RrjsaD2uggKPkB5MSWivheTRaysqpMMJAE+w03/rfBnaTMrT0FmCiWifHQIjBVHiLMxQoBZwfEEA9Om0R8I2wh/KJmNKUvAu3WJssifCJwBbUD/F5KS9UHP+fWC7EkrTrXX+Us51wDnGKRmiNRapCrB1FgBBAvfYAki/XFPGuJsMu9ajVDAQeXSw9u4MT0IsD/ACxlRxTS5aiTRmLAahbeRsR5EdOuGmS41pQ6hRrM5kjSFt5hLaR0Bk4cTLLeWky17wUu+tTr5ZRVSLUiUtU9AZIBe+gaYBDnFyxN0gEDIQ4p8UVogNzbE92pYTuAxBg+MDY4j/pOmaopkMHOwIAB9CLHbpPxmM8/Fc2DNOkgE2GogC8iOU9I8NsWZXjObUy1Gk3MCZOo9ZadIIMnp4nxxB6IktRawd/2HrAKOmJ15jLDa8vXwjVuCwAdCBpbVqTYgg2tHj/4w54dwmgyo2gyAjDneJ39nVG48MZPh/aGrVqBBl1HmWfxj+f8cEcVz+eps3cmnKySmnmChA0iX5rath4epi1omjuyphTrUgNqSPUxazgTUi8gNVqA7aA14b6CN1UUAbDcdPPCTM8Tp0M6e/CBHoQrncOK1Qx6R9+E/ZDj9evmatKo+tFpowIRluXANzvG2O7bUdVWny6oUzzlI+ca9gZuP62wkskiZJ6TKMTc8sWOeEG35RlArJuvVscD7w7zHHqSKHcVKanZjTqhbiRDEXkXxmBx2ocyqpVLK3KACSIvJLG7SbdF5QALThb8hWLUiD4/KWP/AEsecJybrULvAYSBDFpkEaiT1gsI8zhrZOieon9akEVepBxxoAMY6dbbL1Skp7xIIGQGh3jhsEbPIUhXLSEJRGe66piJ+M4i4WoCYGoCbW1AD+IH3A+GFS1PC2LKOYKkEbgz/Xlh8RlCQGPK2RBZRp1SbT7z1nz+GM32gyJpsCiXkgiCRMxMgyOotjW1kAPKSAdLU4ifauNjMAMp6yuFteorUyA5ZwQRsRtJXUN9xbp7zhWqzETFdXgA7VoNOOG7WLTpMpFnvuynLbSMmzcUz2QX+TuoWSrK6YZd+vJv6YynalaXyzMB5EvJOmo0nQo2VYBgAb/DG77JNapaACBG/wBE4xvaTKr8rrMcxVTmM0xlnqKbCOdJ39BGE1gD9Jz2H5R/bmG9YaWKZLFnlrmFscEpVVzlMChrt2wsyNZSNCGQsFFbUACWJ9lgBc9ehOHmQrGohcxZtMjZiBcienr5eOMXXzToQalTTqW0oAb+J0b/AH42fDqISmqKBA6jqTux8zYegGPSSConBh4+7xbpMyAhN03lnNkCgf8A7dKuBXSmcEsZ9cSKuVGgrqaSQgud1gz9Ownx364icUZSiBXksV1rAuAusGVmdrSJ8xjddRi0JSHDQWtSoH0EsGNgCo++OkYXZyu9RqR6Ahp8j8f5YYUxUV9SMQxZRqtuRuJHvPkMeJTVgATp9o2IMHUVAiLDy32HmFkxU1CTeU9WL1yfzcZFy0XkSFTVBKaKDqqaFLlgOB2OK4xoewzMcrTLCDpaR/8ALVxocJOyY+YT9k/82ph3j5/0l/m5jaw6sZezoP6RHYSdrvzDeo/jh3hF2wMZcm+6bb+10xHR3+al7xHWxuzzH+k+kIeGV9JXWRpiNYKmoIOwDGdF2uB08sXrRp6gFZnB2BAW89SOnkB8Mc+XLZdK0gKzEKl+UhoMk728drxAJGFvE8shI7zVyEMqKyRUbliZMjTOqLbbbY9/ZrL1iReS2laviS+XhsL5AOepICAO8EpDO5yxIduTDHItWBYMdCErIG3skAnreOnji1mjw+M/wwoo8ROlu9aCGk8x0jVsonwAtEWI8BiylnFcSpkYbTZZTMNaMP3f5eAbOf4bGpc18cGwHhDI1Med5gA1sR77FWjR40fDq6ubmHUH98aSI/aH3j0un/KZwo5hKIWqaZV2MgTPKLRIxPglWawHk/8Ay2w37RZZqjUkUSxYgfAfdjzlqH/W5H8h/wDZBssnsqmxf/jGL7E9ig1WWq1HCg6ySApBNlAgkEjrq6E+Aw/7b8WTLMlPL0aAK+2e6QxIkKLWtf3jG3yuRGWoFaaa2AJgQC7R52Em3kMfNOMdmc/VAPcMzliz8ybnfdtsehADwEp2fOKcv2prdUo/4Kfhg+h2hqHdaXp3SfhhbR7LZ5f9mYfvJ/3YYZbs5nLTSIEgG6kgEiTGq8C/uxr3YFeYNYJbieoEMAARBFMKk9RIAg38cQztU00AEsWu7MBIPMVUaTAbTA3Ow8CMEns7WVW005dGBQyIcQJBBNj7S/A4M43kKj0ylLKkSSVIKqVPW0x6EeF8ZKlBU1OF047oJTaJgs60pcKypn68jZBHZnhVKmgqoSWcKDe12DWt4Rhb2uPz6/sf9V8OuApVSkqVKRSAvUEbgR4zaevqcI+2D/Pr+x/1amEICh033qnq6kYEtBZCRYmTQXuf3zxhbRpMzBVEliAB4k4tzlRdWlIKqNII+l4t7zJHlA6YjkxVBmmrTBFhJuIMWsYO+LjwfM/7vV+w34Y9E8BXCMoF77HfKMQzGVqp7VNl9VI/iMBvUx0QzRoOHZjUovDUXWoLn2CwDbXhW0tHm1sJ89xC7MQuvQQ3NaQBeAPaKkdfHymnJZ3u6quRKgwy/WUjSy+9SRg3NZKkHdHQEoNKsOXUCJSoSNyyFLnULbY5KJZUVLD90jiNMGMdMvKQEj6geGHD5GcOOwFQtSeReR/kwHxykO/qGOv8hhv2TPK/qP8AKcK+Nfn6nr/IY850cm70taB+kf2n3guYgIsktIyJ9VQFlOHrUcKRyyNbRZFm7E7AR44nmamp2aI1EmPAHYe4W92OTMuqVUQj5wROxHiPQ/dgajIUBokC8f8AnD6WpalKCksAaHUc6t7wKQLoY488+0WHFGapBlKtsQd8XFsdjZ4pCzgtOtoYIO9WkU8CI7yBYwWHoJ9JAw44VlF1oaqwwljciDc9ANiI3gsLAxgCs4RlqFdSiNa+Kz5dfPpv0wTU4hTqZat3SuO+I0TzNIIsx8REXOxGB7QVdUJYOCgcH2e+wwbYyEzlTAmt04ZZ7dM42HZ2g1OmEdSrAGQfOs563ggyPI4bYQ9jkqDL0xULF9BnUST+dfqb7R7sPsfNOlQ1smj9RhhZRdkoA0EdhL2sPzB9V/jh1gHi2U75TSAJZhIgTEGzGSBE9JuJjFejlBNqlqUHAIyekaTQ6FDZGFqcXXSuWdx1ZUAaTPMQSAQsldz06eKnL8OUcxYl+pt/MHDzhf5Os6jPUqGk9Rz7QYxHvXrb4AdMMf7E5z9T7R/DH0eXPkAO+NcD8c5UhXMvqYNgIQZlEcJqUEptCqJNgS0KCxgDfw9Z8QAbCPIbfDGg/sVnP1PtH8Md/YrN/qfaP4Y17XJ+ryPxGXVr0hEamPO8w9/sTnP/AG/tH8ML8rw0tWr0Xr9x3KE2ViWIGosSB+bE3jpEDc47tMs/hL87YIs1iXPURgAHJNaUGAcmpEWdnW+fX0f/AJbY0XaPi7ZYK6Uw7EkXbTFhN4OFPZLKkqM04MAshZRyggQX8QCpjaAdRMWGNBxPh4zHzYUsVMz9FTH0jI3EWEnbxx5m22pA6XlTGJCUthWt7DX8Q8aQQqzrlSlyi14H0I9WpGa/t/mbf3dL2Hzh/wCzFtPtpmmBIy6Rv+c84+p5jF+d7G5jRppImr6zNuZ/Ztikdi85C8wBiGhrC94EXt6Xw+Tb5S8ARX8wPsDjgIWdVOdufny8qxMdscwTAoIYMfnOvlyYtftPnAQvyVCT0FSf+nidDsrm0IgIYNiWJMT5KB7otOCanZ7NAE00UVDudVj5RpsPw64xmW8pISlL0xYte1fJPgS9AAHVGglKDv5abMHO9gNcoArdrM0oE5enqJIK96ZFrT831v8Ad44qftlmYP8Ad0Ft+8//AJ4Jqdlc4ZJVCRqjnIBvy/RtC46r2VzndaAtOSBJki8emwO2Lp6Ql3Q4JO4gV0pgMtRjWpyWmZW6Dho/PLQV2f47VzBKvTVQApBDTJ1AfVHrhZ26qqohvaZCF9Q7uzHxhRb34Z8A4M+VGmt7TRBF18dIPjPiBsAJx7xPgAzdRWXVyBlJ+gZMld5kGbiRzMDhIi2IPTF9iBdbA6aY+W+kNbGpaJCSSxBfhW7/AKsNxPjgRx1CeXOAf/HV/wD14Py/GCfaz3xFX+a4f5T8nen2gP692Gw7DUogg+7HpRaZWvkY2PTNsV/+af6fkxjc7xGi1OpOeUnQwAHeySRYfm4+OPM5xXLNl6aqGDg0hUGreBzFZsCVM+BIG150tT8nazbbCXOfk6zepTT0QDeXOwIK/Q30yPcMcbVKzV5H4iE2ydPDTe6HTsBSSyho7F8MArNoz9WrTJJpa9H0dcatrzptvO2GlWrqy9KsAC1E9zU/ZMtSb0s6fujF9H8n2fEyKUEkj5w9f3MNOE9i82nepUCd3VpsphiSGHMjRpGzge4nEC1yfq8j8QqVJUFEAPtygnsbUlan7Q6g/RPhgDjZ+eqev8hhz2c4P8jVkqE62JdifZNgOU/VA8YNyYGJ5js89eoKqghGK6tViRaSvW46GL48/YbVLPSs9dWUABQ5XRo4dqO21oJmy1GzoSMR9/mMznkWnr1uRpCBbAM7OAV5ZOmARMn+NpcP4vlAizWy2qBPOkzF+vjhnxXsZma+eeu2gUWNgGOoG6C0RApnx39MdlvybgMSwkSf62x6VNslpDXn8PsIUrssxayWIHPkzNAtTjWV61st9pPxwvoZzLPXUGvTCFT+bIYBptqC9Dt0xqK/5P6LDrPoMLM7+ThtPzXtbXtb3DcGD7sW7bLNHHAxU2KYnvVLZa+fCEKZimZXvAzamGnSY0iebVsegixvhPQy9WjmCaQld9M+O48JMfEY0VH8nufDK0UpBJPOev7uKOP8JzdGrTQUzqcQpQatR+qPPr5AzgSbagUfwz3no4P2hz0VYRPnCXNoGVm2DsXLvkTrU4AxqeznFKTEUpIqaLAiJh3JAPkCMaLHzfsllsxTz2h6XOoYPrklAd2mYuQADeZOPpGPAdNJa1qX9XeO8u+0DR65w5tFml2Yplyy4uiru/POg7BPBB85VP7A+6f5n44Gx7kK5RquldTfNkL5GxO3SD8MadAEduQ+30gC0lpZh+ThHmatNqgrrmQqqw1AXBGkPpnzVZnEX43W0mcq1gJEtuVUxZN+b7sVkQWp/JAyd4RIDAR7AbY/QnbH0JRJw94WJmSFUW+WA5+NYreqIRflxJFjAMn5w8xvsAQvu92J0jYKM4WLmnoJBHRhY6hMkjbqokHEaKiGPyEz7QBJkkuLXHmT5AYiua9lhkiSpULEytzG62PWT44r3uXixNj/AFxxYaf9eIPN4m14I84BsZ6R52Zzs5ks2QzrrqKFDOsgtaxaN5g3+/FaUAFU/Ij7TLEkwsDmM3O7Af1F9DiNVZ05Jhq0k3I2pi116QB8ccz0UKeMXRPkyFXpClhWtfaopDehkqdKkKVNAqKICjaMJOz2WNXKU+aDr1SRNwTHv2v5DB9HiNQljUpGmigklp8+pA8BirsgIy6qbMpII6i8/wACD78CTCO2Sx+lUQD1iCS/O+J0+E1gGnMtdSo9qASVhhLE2Ckb/SOK2olWKHMsGKVZkN1BIYEsYK7284jbDjNVGVGKrqYCw8cIK+bqOTOTJaGHtMDBDiJC2kKBI+t6YONOTAxCZZDY+Jz59IpvP+vNEWs8g6h+tHQi/ifA4loKw3+kHF4AIO6kSCCfMSPP3YiDDQuRm3UtFtR6jxCjz1eGDKwnR/dSeZiSZlSagmIHsmJ6WjFAnmsEC3ziDUf0/aBqKKyhEzp1M7mVBvqGkCx6FTc9Z64KHCK/XNPP71va25h9YfZ6dKQSjjRkQNLWIMdW5tojr+9h3kMwalNHK6SwBjwkTGJCAeTF5dtmmhIf+VvUQszeXdMqwqMHYX1X+tI3PQ7emC+Aj+70vNFP/CMeceYdy3nAHqWAH347gDD5PSHgig+RAgj3EEYBSw6QIz6sb8Ysokpc6mPeMUtSqNLtzfQMEcjCbg2v94wr7nlkUax3b2zMiBp9m223rhinEnP+z1Bfr6T0B9MBPU7zU7UK66kPhfkmAAJm0epweS8ZTLIsl28x8xXQyAdWgVhEQS4JawFuWNv54i+XjVFLMSyg+14BG0iV9qRF/A4r+TgwPk+aAPg0RsPDaL+4+WLEQtJNKumlFjURfnk7A80Mb+AtiBFOxTW/COIiNXK6Wju67QdwwiIaDtt09Sp8w/yAimohhAiG3t44VZOqaU6aFY2UXvMM19t4NzawA6YOynEGcgGi6Azc9CDEG2LJMXTZVoF4jzHtAXaxR3S/tqPiYP3Ej34urcKcuXWuyBtPKNre/wBfjintYw7pR+uD7hzH7gcOqbAgEYClMbXM1ZPvErQFID6mFL5Gqqsz5ogBWGqIA5QNUaokRPvOBacFiflnKpWQNU/VvzWl5+GD+K5ioJRaHeqVOreNjy+yZmB8fTAOYBVnVcnK6txI1QwIm20kn+jgwluTFexrUxSzbVffUxwzKyrnPCFUTywDykat+upT+6I648NFkjXnSOYi4a+llke14CD677zWKKBXLZKABIEM2rmUQBpkeO1o2GL6lZyuo5Ik61tP1hLPt0IAI64h+axAsU3Nv6tfGI5XIvUAIzjMDDAaZsCBtqNpU38WPlgypw2oXJGYfSSeW9va2IYbah02HXfA9HP1VCqmUKiFHks6Z6XiW230nDxTYTiUsdfOOVZbgF7yL+/7xnc3RZKlJWcu3d1ZY7tzoRPpJxLFvFzNdI6U3nylkj46T8DirHzrptu3TGhnZg0sCOxXUogwbgjYglSPeDMeWLMdhWlRSXEbEPENB+tU/wARvxx3dn61T/Eb8cTx2Ne0zvrPE/MRdGg4CIaD9ep/iH8cd3Z/SVP8RvxxPHYntU/61cT8x1xOg4RDuz+kqfbb8cd3Z/SVPtn8cTx2O7VP+tXEx11OkVNQn2mdh4MxI+Ewffj1qInUCynxVis+sG/vxZjsUM6YVXiovq9Y66GZoh3Z/SVPtnHaG/SVPtnE8di/ap31niYi4nSIaG/S1PtnHd236Wp9s4njsd2qf9Z4mJuJ0iGhv0tT7Zx5ob9LU+1izHY7tU/6zxMdcTpFfc3BZmYjbUxMeg2nz3vjzuRJILLO+liAfOAYnzxbjsU66ZevXi+r1jrowaK+7P6Sp9s47Q36Sp9s4sx2L9qn/WriYjq06CK+7b9LU+2cd3bfpan2zizHY7tU/wCs8THdWnQRXob9LU+2cdob9LU+1izHY7tU/wCtXEx1xOkVpRE6iWZtpYkmPATt7vDEVy4FlZ1HgrsAPQAwPdi7HYoJ0wKvXi+rxN0aRX3f61T/ABG/HHd2frVP8RvxxZjsW7VO+s8T8x1xOg4CK+7P1qn+I3447uz9ep/iH8cWY7HdqnfWeJ+Y64nQcBENB/SVP8Q/jju7P6Sp9tvxxPHY7tU/61cT8x1xOg4RCnSCzEydySST6k3xPHY7GJJJcxIDR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data:image/jpeg;base64,/9j/4AAQSkZJRgABAQAAAQABAAD/2wCEAAkGBxITEhUTExQVFhUXGSAaGRgYGCAfIBofHiAZIB0fHx4dHSghGh0lGx0eITIiJSkrLi4uHx8zODMtNygtLisBCgoKDg0OGxAQGzAmICUtLS0tLS8tNS0tLS0tLS0tLS0tLS0tLS0tLS8tLS0tLS0tLS0tLS0tLS0tLS0tLS0tLf/AABEIALoBDwMBIgACEQEDEQH/xAAcAAACAwEBAQEAAAAAAAAAAAAEBQIDBgcBAAj/xABUEAACAQIEAwQFBwUKDgEEAwABAhEDBAASITEFE0EGIlFhFDJxgZEHI0JSobHRFWKTwdIkJTNTcnOSorLwFjREVGR0goOjwtPh4vHDNUNjsxcmlP/EABoBAAMBAQEBAAAAAAAAAAAAAAIDBAEABQb/xABGEQABAgMFAgoHBgMHBQAAAAABAhEAAyEEEjFBUWFxBRMigZGhscHR8BQyQlJikuFygqKy0vEzwuIVI0NTc5PDJERUY9P/2gAMAwEAAhEDEQA/AOhWNgCinLM679Jwt7R3rUKlrTpUqTG4fJNTN3TmQTCkad6fdjRcNgIpnofvwq4twbn1reqapT0ds4UIO8cyk6k6TlA2x8FIRZpM8GarEFwovphTfjo0U2STJMtN9Aa77ud3ZXFozp7QVxTvmNG1BtGVfVchyXZT/wDc8vtwX2T42birUWqluaSUFqtVpKwCEhCUaWYSssPHuHzgp+xylLpDc1IuqgqPCLuGLx8T0jbDSvwdWtFtBVqIgVVZ1CZnUCIPdjXSY1MeZn1FWng4i6pSa06jpgNu6KFybJdYS0uWrdwolzhWr0280JOx3GzdXFahWpIpyirQgQeW2waGIJCsh8fWB2xnaPa+4zLJt9LjlMDRKJkES5qlsq9e7MjfGyXslbLcrdUmeiyCAtJaarsQZGSDMmZ+yBAy9h7ULkarXalzOa1NnQKzxEk5AdRpvhqbdYSTdUkk7HfoS58tt5Mmx3rxQGYUuimuuzMbxCe/7SPRub+iQrcpDyFSjmOaMwLH6qL6xPTXywRbXtxV4Qt1nVa7VBEUljKago5csbSc0xM6YeHgNqHuXNapmulK1JqUxo2vd7ummms6YEs+zvD6JpRUJ5YgZq6wQKnMAYADQVO9AjXecUekWY4dSFfoPdWMKLGAGQlwUn1U1YV2Bzq74nIQLwJqv5UurWrVFSlRphtaaLmzCmdSFERnO3hgPs/2gFW/NNzTNCuG5KjLKFScgaPUJVfVOveXzw7uOGWBq1qpuCHrKVqRcqO6YlR5QAIPTBNx2ZtanJJVwaKgUylSDpBBlRJbQHMPLCp8+xJ/iUBpVCxrncxY6xqUWM4oFUgUSmhbHnU2lH1MC9sxyrGtVpQjoUggAzmcKQZBOzTprIGElAVVvLGlzXcVqC1qinLqcrsVEL6pyx1O+uNrxmwp3KGnWDFCwYhWK6jaY3HWD1g9MCJ2ethVpVRTqZ6CqtM819AswN9tTpsZIOILFabFKkpQtbkPUpU55ROQOI27IyWmzJllKpaX5XspOKWFcaGuyMKOJ16tpWv0qhWpVgpogDKKZyhdCNTmaJO8HFvG7yo1ankFVRWsxXKU47rlHOk/QlQT1iY8MbGt2TsmqNUahqxDModgrEGZKgwddY2xbe9nLarUNVkqcwrlkVWWFjLlABgLE6DTU+OKfTbCRiPlV+nHp3w8qsTuJIavsJo4DDaxcuWPdiW4kzW9g61WZnqtSqimBmPeEBZEGoFcAHY6e3D2tbkWFSutSoHJVlFTLnQFguVoGob1hAHTzlq/Za0Zaa8plFKSgWowgkglpBktIHe30HgMfVOzFu0ma3eOZ1NVjzGAGUsx7xyRI13xqbZYi/KGGihltT1YnKtI5RsZIaWALxP8NGF526KbMMHgDh1qx4jcWrVHNNKOYGEzSwTX1I0LEjToJnqt7G1HuQmeo4YOSxKLy2VGpApOUNmJeJnTTQzjSf4PUBUNYNWR4IducxLqRBVmJmNAZnTKPDAVrY8PphVWoQquHCc85MwIMlfVOoHTBi02VTFJcOclcwLJcc43PGNYigjiw5CQ/FooQCFHnJB25xnKvEqqLfD5xjSqZKbikhVQKhU8w5dCQPDB11evRewL1JStTV6g5aksTrAAWdZC6Yd23BLJ0rIhZlqkGpFWZIJInzkzrvgpOAW4ei45s0QFpzUMAAkgfbHs0wv0uygsVV+yrX7OkMJ4Pf8AgjP2EB+QAMi3KrhTGrmM9we9rVPTmygGiCadOoqLlkv6xEaqq7HTEeA8QarcW9MsCtRC9QGkBqOZKgwJHdGo8/doW7O0Dzdao5/8JD765uo8Z9xOLaXA6K1KVRTUVqKhEAYRlE6GVkzmM69TjU2uzOGUOg67tIFXoBC2lJqKchNDcb81aNqXyW9r6xtqNOrRCD5wI2Zc2hBI38I984hwi9519UohU5Spm1pMjfQEQxkd5p1Go9s4c8Z4VTuUVKhcBWzDIQNdtZB2E/HEG4InOqVxVrCpUTISMm0KNO7+aDhNmnSRJShZGABo2THnrCkS7EZN1SE3mVW6CxJDHDR65PCiy4sr3hpNTQUXzCg8akoYMmdQxVon83xw34jRCUaroiZ0QuA4JByiSIBB2BjXfAzdlKHzOQlGpa51ChmIiC2mpEYZ8VtXq02pq4QN3XJEkoQQwHgTOOWmSuciYCKE5UIY81KgHaNIGbJsRWji0hqAunQ4mmYY0zelYRWt1U9Jp0KtO3yvR5zFA4IEHQSx1kYXt2g+b9IFrTNtzOX6x5njJHqiR08dPPDr8iVRXp1xWVmRVplWpwDTnvDQnWCYwE3Y6A9JLhhbu4dqWQFgRtlbpsNY6DfDl+iqDkJzGCfPfD0SeD7wvJTgPZOpvYDEhmOFDhFN9xqmlWoq29EolIVgxZhmQ5Y+j63e2x6/HaLEChac1hSFZwWC5FIUkDQl2AYaDxG+DH7NIbrnsaTUwgRaTU5gKoC6kxII3jaRGPL3gdQXIurZ6dOoUyOlRSUYQB9HbQLp+aPeg+gFQHI6B+z1wO1qwAk2BkgSw916ggE6HPWoYO2WAj9obY0qNWnbZxVc0ozAFH0hTpBBkGZ2jFtxxdKb00exdXd2RVzLqVK7EwCDmEHbfwwC3Y6olG3p0alJjSq85mqZll+7GXKrd0BQPdhj2s4LVuqtsyCiy0TmYOzDMWKyuiHuwu/ntpjeKsDUudI8fPZxs9h4wJCRdN6pDGj3Xwxp3kVg/h/Kq08wommJgAwZEAhlZZVlIOhBIOKOPW6CiSFEyNcXcHVqdEU6pp90haao05UVVABYgEmQdYGIdov4E+0Y8G1CWi13ZbNTA7I8fhWRKTY5zJFEKZgNDhGeuO0FZGyU6eaCFEIzHx6GB19wOCeKcXuaChn5RBMd1SfvxRwcTWf+cb7FYfrxPtnUiiVH5pP9IAfr+GPpkWazjikmUmqUEkhybyUkkk74qsoKpKS5wYDqGW7ogdO0VcidP6IwZ+ULg00qCqCHIAARevuwp4YKWUZyR5a497SXkUKdO3DaHoDoAPE4rmWSzJJCJcoaOE94MGlE3Q9cHXvFrhNqpaQCIRdZJEDu67Yyvyo3LtaW5qNnJquYKgRCL0G8Zjr54us7ms1whrZyrFAfdlEieuk+0nAfyzU2SjZqR6zVm3BkRQAOntw2wyUInIISh6l0pSCKGjhII26jfHTkXQXfY5Pf5rHO+EcNe7uKdvRQGpUbKNNB1LHyAknyGOo9q+x1Grw9ltbeqlThrNTLVKYU3CjWo6wZYZpcH2gb6G/JT2eNjY1OJVEU1qlOaYdwipS3BZzogfRide6FgToT+w9k9a6r3c5az10c6she3ZMsmkxnls6koHGYASInX1pk9V4EHCJmjgqgeA+GOyJ2gr21vbLDqgtaWViSFYigj5QYiTBG++Mb8qPZX0C8YIIoVpel4Lr3k/2SRH5pXzxv+0L0/wAl26ZlzpStiFkSO4gOn8ljiLha0XJcpQSFArAYgKxBqxB6dHGcEhN5QBLVGbdkI7/5Qa6KzBKhAjeqRvG8DTWfh7Yddje0Ve9Sq5NVOW+SFqE9J1kiDjN8IopWsq1NmcLVqicgEwnLYakeMdepw27GVhRUd9/3Q6vUMLoxVQY06/jjy12solq4uUgqBzlhiGBySNueQ1pq0gzCE3mdvWPjGsRa3WtU36Ofx3wJXu7kVUo03dnYFpNVgAAdzuT7BOHVzajI3LcKQJBDFvHow2nfrHuxjLa9y3PMrVFHdOr5mlGyghVpqApAzaltQfVOuIZVrtRWorSMCbolS+pk9PKJGesPkyRxoSpy4LVV3KBgnifF72jS5xVmQbkV26mAfGCY6dRjy943XR0U1TDoKilarmVPqkzEE66a7Yq49xPNbVKYM0wIXRQCNMuw9mmMfY0SzqpLGe4pY7QO6BOwnSMVyZ81QeYEgAl2QmoYNW64bZj2DKlIN5bnkvio6aO3nKNxbcSuazCklRmz6QTp56kEgAa4C4zWo26Bibmop2q06a8sn80sQXHmND0wHw6sy21cJpUq0q1On45zTUiPAxIHtxmeM/KFWuLSnasihUAEgamNB7MWplFRYCmynnDuzglquw/seMOHV6VWVZgAwEEeIYTofiDjU0eP1iQOYfjjl/Y1iagHRnQe+f8A1jX8LYAlt40H9/Z9+CNmSuaElIO8A05xGpN5LxpaHG7hjlUsx8JH3kRgmx4vXqOaeZlYBjrG69Nvtxn+GXTI5Ijw12PjsRiz8kNe80CqA8AwJk7zoGGhMDrEbaiRtKLOm+kJQCBjxSSx+VqOKOMdXbkiWVXCS+1RbzzQ7t+P1mE5iPcv7OLPy9V+ufgv4YQ2nDFtJo1KpkGYEEiQNN9Ad/fg+koSlzeakFspRgNdtJ3iDOmAWqyhIKJSS/wpHd0a7MYISXJu1baYaJxeuVzCY8cq4Z23E3Nu9QxmUx9344Gsb6gyKRTyggGCNsV2rA2lfw5h/wDjxMkInCsoJ5aBQM4N6lN27SFEMRtHePGFdr2ur1CclMsAxUnl6SNDrn2wVX7S1k9c26jxaRMf7zGV4RxN6alAD67nUfnsftxG845kq06tRCQAVMAAgENpJJiSBPUwPeuYtSp6paZUtnIFDkT8Y0hcoX1hIUa/Z7w2LxrKfaWufo0WHQiYPvznXywlPym0ZIOWRI9R+hg/aMKeFccKrKogBJbbxbfRgJJ10A66YzdlwcI90zMrytQAFPVLQ2YHMYI2xglWVV4T7Olxg18PWuC6MNpeNUpSCQSaE5DL7sb9vlCUjuhCWlV1aCwj83XUjGVft/f1xygaasxj5tCGM6RJcxr/AO8S+TqlSYVKj5S3dC5o0jMSRO2sajwwm4/RW1varqRkMVAR0zsAfgxJ9kYKVZ7D6QqUmQkFId3UXNKcpStcsa6QyqVlJU/R3ARRxSkKK5mzkEn5wU/m5BggMWBeD1Aw07Gcers3o/MzUSuYL0EbZZ1XzGMknGKvo7UapzcpMlME/RadB4gEz78MPkzU88z0Q/aRi+1ovWeZxgdsHrtfZzRNwylKbApSVOVS1kjQhx3d9QRHWuzOtR/5yr9jKP14yvaril5cXxtbQARDF2AiBEMSQQtMb+ZJHkWlneslyqqYn0j4l1A+B192E/anjCW1xTqolFqiApLAFwII01GmrDWdemFrQeMQkByUJb5QK9EbY5gTZpZJ6MYbV6uV0o8tjXAipGis0A5kDNIUjXWPYMRunqKuZqZA8cy/cGnDO2p0XXmBQ3MOcl+8ZO8lp+HTFoo0/wCLT+iPwxCmVZQKoPT3VaPWFvngABjvBJ6XhdW4rbsKa06LK+dSWJB9vXr7se9oeFUbm4sEuatOnQTnO/McKGANDuDMfpHeOmbBFPhdBX5ioA+8yeu+kwPhgXtb2ee8WhkqUkNPOCKmbXMUIIKq3h5YrsZkSpgCCUirkl6kRJOUpYrDjiHGKd1NKvdWFG2W6QhOfTLVKFIZtYcr36wXu6QgI3xTbcbp1Llbqre2FGrSr1KYAr0yK1m0FVeHPzgbvDaCDpqcYSr8mlY/5Rbf8T/pYpf5MqoEm6tvhV/6WPWQuQosJkSEKGIjbdo+IWvEeGPRvLuwW7Qs1NqdwmUss5CO+SoZTlIJMST4YHrtQimlTIYo0QVaDtSp9DjL3XyR3CsEe6tlZhI0qHT+hjrFIhQqgyFVVB2nKAJjpMYit5QqWgJU9X7nw2dUPs5uqJaMjTFsFKI1KmD1AELOmaBExv7sGcQ7E21tR5qO1JqZUl3qAhxK90gKBqNj476YecerMLSuUUu/LbKo3YxoNPE6Y44vE+IsKytzKlO2YiohWAgckGRuNvdqT1xBLlrINw73Ir1bX388VpEuYQVlq13M74g4hvqwPTePX1y9vTCUhUYvLmVANPTWc2hkgHu9dvFTY8co0lzGkzlgIhVJQidDJ0OaNvqn2GHCe2VrTp0qScw1URaYQ0yczRlC92RDHT346Nw69+aplmekxUM1PKDkJ1Kk5dSCYnri22WKUi6i6Eg1dw52FyH2KFGoREcqYqoVVtmFcmFN3RHP6dxR8Ri43VJY0mfA46Et+v8AHn+h/wCOMj2+oVatB3osW5LZ2EQSmXUgeIMn2A++ZNiQtTBT4nLIbCT2DbDzOAxT1eIEZjiXDVeirI+T592EgypK04jKw2Oo6eWAeI9gy0VKwUM2s92mX88hqCT7hgvgXFeXbVK7AM1Ba1VFOxZUpZZ8gTPuwdVtOGcS4ezplNy1OHrVFBqK/ixPqjMDtHdDRoNCXO4hF4mgIG2p8K5UeAWa4RnuFcPWndUUOYEVaYAKBYlv5es+IBjXG44RVslWnbmmajkxmakJLMfaTA29mOSdh+Iu1agjknl1qZWd17wlZPTTb2eGNz2LQ1rnPUBanSUsw21MhRPTWT/s4barMJnIWSMKgsc6jr6Y5BcOI6EODUBtbppMDlHrv064zXyjcUWzpU0pfNs7iSi5WAHXQyPb5R1w+rciNKDAnYl2g4yPHODUDZ3F06O1RqTMqswCKWHdYkjNCyDExp7Ilk8H2WXMBJUsuCCpWDHKme7nGbJKwCVroztR3LbSABm/NnGct+JNUBemtSsJJaBLNHrnUzEYJ4VxS2r6gkBdXUhVaPFSCZ+zF/COMGzv0s+alREprSqVMpKhFGYhQgnNpE66kzmM4P4LZpb8SqW5pFaNVXrlYQrlJTkimFUCnAzT62g9+GqkFbrCaBiKiqScVBnwqzBx0guE7loWlSme6A4BZxUjLB22Bob8Bv1uA5pAwHyqDvoq+QnDHhx/cVz5VD/ZpYto0LCkuSnTemszCBQJO5gdcUcPINndxMc0xO/q09/PDZYASAGa/Lw+9lgOaJVgBQA0PaIzNSxuMpZLZmkiNUg5iACYYkLrJMaDU7HEaXB70MFNFHOjK9CGCwQYYNEH276+GCu2fEK1G3tzSYiWAIAkscsr0ncTp5Yn2D7TXN3eMtQIYt5C+qAQ1ME7TJOsba+WELlkzSwo5fXHLGLkJWZHG0YDwy8tC9+DXY/yWsfPJv56GNcCJbVVaoHt6wkjQ0m17onSMdXNKr/FJ7qzD9WFvF7SpHM5eUD1oqZp8NxOmOVKTVgfPNE4nOagdXjHO7LhZPco27qT9WkyD3nKF+OMjSu2rl6TANU0UAiCDnUQSNoP3Y64t61I8wKzhQZRd2BjYdWEae/xxyftZcU6N9UrUT3KyrVKjemztFRWHRgwLR+cMDZ1kWgyymhAKVfEMRscF8sIOYCRfYY1La6+W2wLxqxpW9JHNKq1N5CVhARo3yAnMRPXSd8G/J7UXnMBEcvQiepHQkwcYu74hXamlB6jNTp+opMgT4e3Gl+TV4uCv5pxda0EWVZJyMeNwkoGyTvsL/KY6fRCFpyqWWpUOaBIBMQDvB1+AxjflI7Pm1qUqwbN6VnfURljJ3d+9OaZ0xrqM5nA3NRh/WOBO2vDa9zfqLhQlvQAWksHvqYnUaSxUTroIA1k4CRNSi0FazQJGeNMPpFNlQV2WW3ujs7I13yd1Kdxw5To7BeWSQJBVFEeUdPKMV9m+K0VqrbuuZ6kkEqIUgGBJ3zAH2EYzXYXs9e29yzWrr6M/dfPrEQRI+ss6HrMeMEcRsalWqKNIIHDlQ7GCsHoQJ1iDHQ+eFTjLTMQZRdO7XIuMsKYUq7iLJSElTTM6Y4bTs2YnDR29G2r+l1aCOEVF7xyqxhj3IzAwYB1jY+OoLvrF6JViR3gDIGgIAncn2+/CPh/BLmwMkoFqoytqSQVjLHdjMZMdN8bLh1BK1oqCZAjUzDDzOv/AGOIZYmLmrBcJYXRhlV6P16uIZPuIYIUCBmBjj2ZY0aPWpLdUJUAVF8NNfD2HCG5vJo8llhlYQY1jWQfMYs4VfmhV7wIUnK+m0frB/Xg7jlvbvUz5yuWMxWIJ6e09NN9MVJtEuS01amYscyTkABiXxG/SJlJyiPaE/umn/N/rfFCNgrirr6YmcacnYidZfwIwZRSm2qoCPKk37eDmI5EsfD/ADKjpZa9v/lEUXltUW0rt3QDReZJkDKfDY45nw/gNGm4rBSTUU1CGqOQ+VnnOCxFTvIT3p1x1a7t+ZTdCGh1Kn5tuoI6vjFJ8n9fIB6ZVlKbIh9HP0i5lgahzxnMe7w14oJYBRA3nUE9QMPlTEgG8K5U2HZq0cv4elS3W0v90N1lGu3KNJoPm0v/AEcfpOp6T05XvnHO6/yaK1rbWhr1eXRqtVqEUO9VZtBBz/NgCR10PljeGfqN+jb/AKmPTtdq45bgnPNqO4fzSJUS7v7RYPS/Gj9uF1wXFU58ubqBsQQNNehGDAD9Vv0b/wDUxVzqWY5gJ86bfrfEK1Fwy2L0dWfnqeGpSMGx2RxbjdtVtGNIoSoep3SrEVKbKFiQNcy6TsD5jGat6dekKa0VJpI7uVdG7/MUIyuNmHLBTTozeOP0PWRDUFUHZcqgCJJnxJ92K+El2euiiAahlvAS23nhCLRKnrXJACglLnQkkJKQNl71n1ZoxZBYqGbY7CX6o/PfZ61alUpnKwy1FLFlYTr00iBHX9eO2fJvwp1tsrqVzuXeRBjZFPUaCY8zjScRrKIoUgMx0P4fjiHFrgW1vkU99tJ/tN/fyxRMmX1F8BjtPu+OscMGGeHjErepz7kkfwdHQeBb+/3DGK7c8QjhN00jVkoL7BUAb4qpONlaL6NaFjo5GY/ym0Ue7T7cZfiPZzn8KNN1BOd6ysahphNXhjoc0KdiIPlvg5auWm99oxlGI5h1xxrs+XDs1IEuqmQFmF0knTRdtT9mO029pzr2rWQvNrbU6Ktl7rsCXYhvpEDSI64w/DLNOHWFe4p1aVeq1WkrqD6iBmKzBkZmEyYBgbjfX/JV2oN1UuAyUqcIhld3IzAs7de7lA8h1wxZUqatQ9UhnzNMNQznFt4iiYomQlJHqk9LivnwjVXlYlEu6Y1AioviOvwP49MJeH1Q1pesNjVYj2ZaZwz4fdJRr1bdyOW4zITsQRt5yun+zheLVaNpdorZ8+aqIHqgwADr4DfrDeGJeNQClClcpSk0+zec7sN5wiZQY7G6izd8Ku0FRVsHqR85TRWpODBRtBIPsMYzvyZXyLcVadXNUQ0RUA09ZuXmO+pggT5eeN7TZbi05DrXdGpBHCZdioGndkYB7O8ASzd3T05y1NKffWmYSnooEUxsPuwS7oUp2dzltPe8MSpd0By1KPBj3thOtB/cf/PAtfidnnNGjSbnGmagDFo06aPqx1geXxO4lxJlpuwW4DAaF6VOASQJPd21xguP3lS3a2uAC1y5LhhtkESsARLZiNNgfGIyVJM0sM30xAevnB43L94a0blyJzGddo9mmn34zHaeza6r0bcpSRmOY12kvVgNKzHzaqsEJsdWmQcae+pig7KSQnrKzaaHxO0hpE7HCi74hbtlPNpyjBhDidDPQz5R1EjqceglKFpvSwOaFgsQ8U1OynD0BD0QpGsh3g6SSJM+0dDIxd2e4LaJUqVKCRlTQktpLKDo2Ca13TdcxcOzGWAKEZRMKO+N9D4DHvZjh9VKVWtUAVakBFkE+tMwCQBA8cSW8lNkmcZQskB6XlFaXCXxN1zueJeF0pFjmKQfZW40FxTPztD7g3BqtSa1PJpVeAxO6sdwBtOHnFOG31dQrmgADOhYawR4Hxxd2K/xdv56r/aOG3EHqhfmgpbX1tvVYj6Q3YKN+uEiaxa6nLLZAWVL2eXU+qnPYIQ8N4Xf0FK02toJk5i56AfV8sBDsxec3m56AbPn0LRMztk2nDteI3hn9xjTxrDU5ZABy+JAnbfE/wAo3ebL6Hp9bmrH3eGHcZRriflhrbT0wHfcMvqyhajW8AyIzTOv5vniNjwm9ogim9DX6xY/8uDqnEroMwFoSA5VTzAMw6NEaA+e2L7W8uCyipQyBiZh82UAAgmBGpMRvpguM5T3Ev8AZjruTnpjGdp+G8Spq1ZUWvJlqdKSwnchWAkTrA118Nq34PdU0o1LkoC1RAEBJKEg76ZSehgkDp1J6ZjO9sz3Lf8A1hP+bAypckTzMCBeLnDAkVIGAO2MuM1TiM9sC8Ytmq3qohAPJB129ZvAYPoWl2ihVaiAPI/s4pn98x/q3/O2GtfiVGmcr1FU66E+ADH2wpB9hGDQtkIoMMxtMbdcmpx7hAfLv/r0fgf2ceinffXo/A/s4GvLsFmNK7RWn1TqNkUDche+QSQPpY+a6eB+7aYkSDyxtoJ+Kv8AbtlwYnH3U9A8YG5tPTBQS++vR+B/DEsl79aj9v4YCp37d4G7pZiIChRKs2Vgdp9RoAI17p64+p3tQkzeUYiQMonSS2hiQAN/aNCJwXGn3R0Dxjrm09MHBLz61L7fwxle0lpf0QHpU+cpaMtMSVnyI9XXfp101xorXi1NJ5tzSZdADoNcqknQRqSfgN5OGdrxGjUOWm6sYJgGdAYP24TOky7QAJiRQuMj1QXFKAesZPh9tXS4QV2BbllgqmQs6e9tNT7h5n8JFUvccooPnDOafFtoGPOI1P3yUf6NP9c4hwCq83vLEuKhyjTeX8SBGJ5NmRZ7atMtIAEhJZtVgPvgjWWkP7XcqCaHDLpGLqaJY9WLH9WBr7g13VqLUc0SViBLRprtHXB1S8voMW1Oc0fwogiQJ8tJMdNN9ceV76+y920XNpHzywPGdjppt5+Amx0s1wfLBcUp/W/EIG4pY31dcjckLM90sNvaDpidO2vRS5UUMuXJu0xEfHDCvdXIaFoAr9Y1AOiaxEnvFhH5s9QMeNeXMkejdNDzFg+rptI0zdOg8dBVNDnkD5YXc2nphbwzh1zQDBFpENEgk9J8IwDV7PV8zOi00LGYUwJ9nUTh9dXtyrEJbZxO/NA6gAxHh3vsxXc8SuliLWe+okVJEFoJ9UdPh10GvPLUm6qWltxjmOpjnr/lN7v0b0Zg6rPMI+bCzvzNiJ6DWZ0GsOOCqwseIioxZxUdWJ8VpoIHQARoBpjWUeKVyQGtXXvAE5wcoJ1O2oA10nb2TlrA/uTin+sVv7KYRKs8iSj+7SHvJrm1QwJy11bc2oSb2J8kQdwIXlKkpp0FcOqkEuBpGnXzwYeKcR/zFT/v0/HFnCatcW9LK1GOVTyhzEdynvHmT8V8cXvdXcJC2xkd+KhganbQaZconxO0YeqYm8f7tOJ97uUIwIJA5Rw2fphbe3t/VpvTaxgMpEishjz92+E1Tgtw9JUqWpZkzZHzrKFp1Gu4n7AemNQl7dnQJbMQO8BVPdaJ+qZEEHofvxala8ypKUSx9Y5zAMtMad6Bl00mTqI1HjmFEJ/Fu96CuKT7X5fCOc8Q7JX9SjSoENkpTAyrrvE9/YAwBhNX+Tm7I0D/ANAft47FTuLqYNGnEbipvo35vjl+J8BMEubuWm3pwJj53U7xpEAnTqd98Ei2LR6qEjHUVJJOepjTe949XhHGO0lAUqlvRr2eVpHLUIIqnQAaAltY7sztMg66LhvPz1lrpyytNCtMj1ZIlj+cRp4DYdSehpdXRIz2q6OYIqDQdGEjwJ8PdjJcbdvTKuZcrNboSszBzKCJ6+3HnT5Uv0eYyahNHJN11pJZ9RTXriG3pIss2vsL09xUOezVjzLc/O1KcVq3qNEy3Xx2+04a3HBWZiwubhZEQH0G2sRvHuwi7N9oLahSdKtTK3OqGMrHdj4DDf8Awxsf47+o/wCzioWW0EumWoj7J8IfZJ4TZ5YvD1RpoI+/IDgSLu6ka6vIJ6SNAR5aefXCOncUlBLXd8AsyS66ZQDGpMsMyrrMk/B2e2Vj1rD+g/7OKx2o4d/GJ+jb2fU8NMUpstp/yl/KfCKBapeah0iPOGWPOosoubsQ+jM2VxAUEH63ezEyN2I2Ai+l2cYb3l0dTtUO2YEDWegCnx1iJxFe1lgCSKqgnchGk+3u4n/hhZfxw/ot+zgvRbR/lK+VXhA+lIyUOkR9bcCqJUVvS67KDJVmJkQYEzHrmZiSABtMjdrlIW2BYt+6U1MT18AB9mC/8L7L+OH9Fv2cKuP8Yt7g2y0qgci4QkAEaTHUeJxws85JKlIUAAcUkZHWBM9CiOUDUZjXZB3MC8SJYgAWw1Jj/wC42Lrp6pWR6GXM5s5MbtGu+ijWR0bbAN5XpJfk1iAhtwNRIJzkj7sEvfcPIjMnuzDy0gaaafDwGFS5c1UtBSkkXRkdugMYVpBIJHkCLLh6hZios47wUudYAhZjpJE6jQ48HpEHSzAWDBmAJJ1gwOmvjmOKmuOGHQmlH1YOXx9XbfXbw8MTF5w7KQGRQ0TllZgyNo64cJE8+wroPhGcYj3h0iLSKw0HoUjbQ6HugdfrZx/R88Ro0bgr82lnJkmCxBzDUzHUz46aa4qFzw2c2anJAGpOwn8Y8xA20wRT4rw9SSHpAtE+cbdOk4P0ef7iug/pjuNl+8OkRCtRYFe7ZkwOZmEEnQNB8DMajr7seU1qg5lFnmjussjU79dj3+v6zge+veG06da4hGyK1R8gkkaZjEgEnT7MY22+UfgxWFtrtgiyfm80ASJb5zbvHU+OAMmYCxBHV2iHBUtQcKPUe+NhxATxNWGo9F3/ANvHvZWiS16JK5qrCRuNX1HgcYv/APlHhfOWovpIC0+WF5QPWZnmfZi3hXyrcMotVb90tzHzfwIEb6euZ3xipc02tcy7QykoG8LBI1w5tsLLXUj4ieZleIjoVTgrHa5uBpGj/m5eoOvX264F4harTPfvK6ZtQM3mmggTrliJnVo64D7M/KFZXpqCkzrywGbmrlEEwIMnrhlX4pYFsz1KBbaWKzGumvtPxxgkLNEoPQe6OKkjExH0qgQKYuH0fMILFiCZykmSQZMeQ02nFbVaChVN03eIKd/VoDjTq0kHbfKN9ZspcX4cvq1rcROodZ1MnWZ31x8nFOHlQoq25UAKBmUwBoB7IxirJPAcpPQY0LQ9T1wAtWkM08QOhA9fbuxrrvmltI98aGJwyq4Vku6mXeQNSCPMxp5r7pkm48Qsfr2/xTy/AfDFlPjFoohatBQOgdQPgDhfFLb1T0GNKpfsnri2ys3ptJrO6lYytrrmJzTuNDljbTGNsv8AE+K/z9b7hjYfly2/j6P6RfxxkLETZ8TIMhq1UgjqCqxGMZQFQfWT3xoIJ87IccPoNy7dktlf5mmeYamUhsqwI3jRdfs8fRRqpmKcPQkyv8Ouo0jcaA5V/uMfcOv7M2lClVr0RFJAVNUAghR+cCCD9uPk/JgIIr0pEf5R4RH0/IfZ4DGrQq+WTme3dGIWlhh53GPLKw7wzcPVB6kiqrQrKwYxppEAgfWnxx4bEZMpsD6+i80EagMWmYABpoIMaxib1OHlcouaY7qppcjZSCN2ImRvueuK3p8OO10o22uvD2sY9og4WUq909EaVDZA/wCSElV/J7bSTztJgDXXvHRR/c4mOHd3L6AVBbNArgSVVgCYPq9N/pTGCaVSwUFRdJBULBuQdAZmS05p+l60aToIqFHh0g+lLIESLqNIA6Ppoo23jWcDdX7p6I5xrFVPhaqpy2NSSGHerD6QIIEVOmwOhjWZwj48gS+yAZR6IsLMxFQaT1jbGqs7ixpkMlzTkCNa6mZ8ZP3dABsAMZbtLXSpxAOjqy+jASpBE8yYkdcBOQeJmuPYOWhBiLhEj0SbX2F/lMHWfFCVhbRqgVipYAGSDr0xH/Cej/mv2L+GBa9VlsGCkjPcVVMeAFVo9hKj3YyPB7ZrhwNXAkGRsQx/URhUrgawqUE8UMHJKlYs+DgdY3R6VimLNjTMUo4JoKZal+odsb2j2ipPOWyJjeEU/qx7U7S0FMNZMD4FFwibssuhKCMGN2ToqJygee2KP7O4PQWCU7mPbePZDAuYTienyOqG1Dj1FwSli7AblaSkD2kDTHo4/b/5i36JMQ4FXp0Ea1lVrVCxVSYzLAGmhkiDoNgJ9obcNelLuLbKVYdy31G5g96WWBt12xPOXYZU4SLib2leb2Tjv+pIClEusgUZ8+uD14/an/Ij+iTF9rxi3zpFs1MswVXNNQATpuP1YW8IszlDnlLmAgJRCEjzknXYxGPL5MtSgFYlTXXukyAZXx29mJ0WiwzZ3EoRU3qg0dIJ0GhwgZomJHrOKajGmsOuP8ZtqThK1POcszlUgAz1Y+WFo4/ZET6LpMTy6cT4TO+Ffb625txkzKvzamSJ61PHrgfh1h8wlHOCVdnlRvmB0gHSJxUZFkCZZmJJvMVEZAvUAJJyAaBlpmKSSFM1AK7NoGcPKvG7IRNsASJE06WoOx1bbEfyxYnX0X/hUv2sJeP8Ces9NlyjJTVO8szlMz5TtHtwu4hUFmtLmU6rjLkLIwVJliAZRtYkjY6HfCJcqwLQkrlqBOIC8K0xSBXeGdsYcJFoWbqFgk4Bt+ZUBGqPErGJ9FEDc8mlp/Wx8L+yJj0QfoKX7WM3wjiyXYrUKNJw/LzgmopnIdB6oAnNuf8AvidjfvSFVrhG0thWQB1ko7FCZE6nNPlA8cKmyLEyjLlr5JZjNKSaA4XVDNscn3cqy2pBuKUArRsjgQymO2GPautbtw685VDln0du9y6YkSoOqHxxzb5HuJ1FvDaCBRu1KVmyyygLUylTspLNl1BHeGkxh+OLK1lxCmGrOWos81XVsveTurCjKJMxtjP/ACTVqz3S2tNkp03da9aplHMKUCHCK3gWCyAJ3O0g+7wahCbMq4kiuBVeOWbCnNE1plTZUy7Nxbzme2BPlK7Fjh9ZTRqcy3qMyrPrU2SJRtIOjAhuonwk5EHGj7cdsal9WrQYt2rmrTSNdEWkGJ3EogJG0k4zU49SUDdrE8dM+RMpzLw1EzryklYme/4Hzx0itccP+laT/uE/HHO/kLrMlW8ZFzNykAHtY+Y/v4b46fQ4uWqFjcWwCllZOaN5E7tusEaaSfLHi26TZZlpaYpQUwolZFNWuqOxzuO1iOMbk9j9hELRd8Mn/E1//wA6fjidO+4WNrVR7KCfjg227RWtdmoC4CVWzKoDIdRIJBUnLp3hmIJG3WFXZ7sc9uGFW/eoGQALzTAaTmEMTK+YgnWR4z8TY0A1mUyMwud3923SU0rsgj6QKKIH3T+sdh5oMN/wwb23/BX8cfG+4X/mx/Qj8cNq13EKzqfAgg/cQRgKjVapVWquUop6NM+YB0nrvsR54lVbrAglJCwwOKmDsWD3MzQM+sHcnZEdB/VFHpvC/wDNj+iH44c8Ou7P0ao1NVWiubmLk8hII+lII8Zwqq8RqCtkZGFMsYYkx4/yR108vdgXhrfuC/P/AOV/uTFstEmdKTMlvUgGrs4ch7odsHw2QsqUFXVdhGmpMTN9wk/5OT/uv++I+mcI/wA3P6P/AL4M4AKVOkhz08zKCxLGdQNPV0jw8sJ+N06XMmmRB1OUmARpOoECPdocRTLYZa1JMlTAs/GprzBLw6XLUul8fKf1QS1xwj/Nz+i/74g15wf+IP6P/wAsGdpeOUrag9Y1V7mUAL3vWZV0EgsYO3TfywLV4xzrVGPcd4YIcpZRpBOUnU6mOg0MHHKtCgi+uWoD/W8JRB5iWzyjUoWSwUK7D+uKWveDfxDfoj+OKzfcG/iT/QP44oPba2p5aGbKwZubVKswO5MRqZcnQaaHylLcdprSpVovUYzTDZSquCC2SZEeUbnBlTpCrs1iH5M7AsSA3Fg7zRsgSwLxZbSc2+4rXF77bdsaL0vhHSi39A/jj5q1kVYW65X81IkSswT7tPwwdYcbhVzHu66QQw1O4JEEHQggEYS8SuzUuEJj1I0/2jiQplzkKAVNcJJZUy8HTViLiabc8s483hcTUWKdeIIuKFNqT8R7IsvKx9FVIEek1jM6+pX6R+vAnYBSCwnq39oj9WIX6nkq0jL6TUEddqvWcQ7FXgXPNOo+rH5sElQHYSQDt549KVaLq1pmbW3EUFM6Gpizg+Qo8HIUjRL8w+ojdVm6eJA+JjAvEbmk9Xl1cgpqrSKihgW7sd0ggwuYAmNdBMjA6do7QGZcH85WMfeAcIuM8Rp1arshlWCgyPDqJEgyBr7fHE/ILlxhSoxcdz/tD+In4XFfKfCCOM10z2NVqtNcpD6nVoHeyxvqR8cMz2soaw6E66B4nw3P24ynFO0ZtntmWkHAWoAp0Bk09tDOx+PliV1x+rVQc60alSzH5woxDMCRlJKgCNdPEeWJ7bYLPPJnKViKAbsMK1xY7XhibJaVlKGYYO434Yk1wg287WBaS8rUxG2g6a+GBOC8Yq169JXgAVUIA6d5PLFK8FeVqm3aqlZDkSmWVqeXLFR4XYzAHkd8WcJ4dVo1qDuBlepTysCIMuh23E4bYLNIlzaAOyjXEOhTDy0T2uXcSoFV5igBsPWD0rgaY7c4L+Va25lxTSYzBBP6bGK7SULhqamkaiEVrjPWNfloEWswRWzELmGsa5iNNQAF1/yvVCKqEEggJBH++xgrjjlw9ROZULnK2rBSfo9SJx9TYpMydYZBSaAZ7THkKmIlzVuPITHV+F0adC1DrUY3DNJ7xkyR+cRly6g6TMxJjCXj/HqLnl3nNdZUhAAmUjMC0gDNo3kNNJOMVVv7gD+EqAH84xrrtOJWPDWro9Tm0UCaHmVQCTGgA1LE7DxOmFDg6UUqXbJqVS3ZxevO4YBQNC7MACQaO1IZ6XOQoCUkpViHDNt13FxG64PwG1r06hppWpK3cVjUEuvzbyMyHKNBuNdcNLDsBbhZepVeQV9YRlMaaLOnj78JeBWta3tFr1kjSKNDKVZy1Re843ZiHIGmig6Yf0O0eSllakQ+VSe4UKsT84DI7uWSFPXyEHHzNpsM5E+bJRMLOWAXozOSFHAi9XZgkR6wnTJqUzqvtxpz7soxfGuCVrdeIRQKW3ozBamYMS2aiCCZ6kN9EaRjOdgOZRoXl1b0qlW6HLpUAlF6mQs2Z3MKVBCqIk9fA69uWolSkVZFZHUjLUTOuuveQkZoO4ke3Cq64NV5Jo2txRsZYOWtbPITAIgxcQfh0GPWslqQiVcVTDXIAZuS7Vziefxs1d9RJMYC7+TyveXKXVUW1lTuClSpRNUiogaOYQr0xlYnMwU6AmMDkcAsXrFWrXlWmGpijXQctmDATmVPIwfA4b8R+Td7y5y1+JVatRaejvbgwoOgnnzuxO3U4EtPkfp1C4W/YZGKGbYbgxp8/tiz0qVUFeAB5iwB3ElhE10uzbOeHPydcUtr8XdGjZ07L5tQz0G7zBiRGq6RvhncfJ6lRAnOcVMpDOlNVDH6zAz4fWHXXXF3YLsQvDWrEXHNNUKJNPlhApYn6bSTI8Pw01auNlmPv8z+GPJtM1KppVLNKc7b65xXJvIGhjPcB7F2tsUeDUqoScxJygnwUk6DpmJPmd8S7WdtbexyipnqVH9VKYk6GNSdFE6ePlh01bKCd4E6eWOGV+0Yr3aVavcCkNmpiSiq0qNYzMpME6ergrLIVaFkqqADniWJA5yGcDraCmLOKlVLBy5o4HUKtnG7ve2F3nopVtBRSswHerKGQE+sQ0FAN+8q6wJwZdkMRGQIgyrEHTxHjMTp5e0ncb4vZpZNFSmErU25aDWpViVlp75JeMzGCCDJnGO7FXj1KTI8TSfIp/NgFZ9kx8MQWuzzJsj0q4EBJCaBQBdySLylFxgcMeaAMwBpTu+OGxsBv1wh9VeokEPUGYSIYxHxw34Qf3tvT/8Akb+zSwjqb4dcKP713f8AOH7qWGcDgcoj3pf/ACQlZ5Q3HtTDDhrLyqUmoO4uyz0HgpwLe2fMIOZtBHq7/aIwVw/+Cp/yF+4YTcWv770paNvRQ0ggepUqTEEkEAyADpEQTJHTALsoVMU8xTOSxUGx+zFaCQA2ndAV/TS+inz81OQ7UVUBhlKkBnnTWDpE6HbdlQsmFJKRaQgCgk6mBAJ7sbbwMU8L4TyXzZFWVOaDMmTE90T3Y9m2u+COLWgqUyDUqUo1FSm0MsEH3jTUdcGJd9ISonpOmeZxOLk80aopCnR3R9c8CouV5tKi5UaFgW0Oh6gTI8MLeLcJ4fRXm1qdBEXQ9wAd4gCYBJ1/X0nGX4U1c3pqXF3W5egpVFJAqZSoAdApWGWdYiQdcbji9KiVDV0Woq/RNMVJYwBCFWkk+yPHwoVZ5lnuiYpRLYuqu68WpgcGL0EIRMSsck0gizqU2po1KOWyhlyiBB1B984ScTP7pp/yT/zYZ8LKhIWjyBuKUKCoOxKpouaCY6ScK+JsPSacfVP/ADYwl0TD8C/ymIOGKWGb9k9kH8OtErUXp1BI59QiDBBzGCCOuPeD8JqWf8Acza9+FBIY5ipB0InbE+B+rUO0Vqn9o4Jv+MU6NOq8q7UkLlAwnbSRuAfHwwxKlIW6c9d0PsdbJLS/sp7AIX3nCebUNSoKgzNLEBfsERj6pwCmIyc5iT1CDTX7cZjhztfVm590KFQDMhSQhIAykAmGgAnXXQ7Y115dulNMqvX+dDMSMhIzAoFkAEliBAPQYFZBnGXxabwIBdLCuZJozVxrFxnTZaElMwmj0JoMG02c3MBe1fAa19y5SmWVWpqzmOUGKHmIqDVlybGN4nD2y7OW9pSFFFcmMrVCQXJMSc05hGp7pERprhV+U69QzSotTZSCvOQkjrvGUagayTA08cMKNV0ymuVbM0GopYZGY6d1iRlLGPeNMbarPOnG6qYEuzAbNGNCaAE4BwA8SApAcCmv7xibz5OKzVVX01qoY99qrVQwHiBMMdNsw6Y2XF6CUlsaSaJTrUkUeAUqB9gw3UnUHcH+5+GE/aNu/af6yn9oY1ClqWAo4BX5DDl1TliMABmNAOuA+21O0a7AvCopcpYzOUGbNUjUMOk6TjO+g8F9JpEVLflCnUzzdfTJo8verOwqbaePTHvy1n5xf5KffWxyg1BOLLFKmTLLJKZik8gUBIGJ2xLeTeU6Qa9wjqXo1BzTpPfWRt6TEgh1zEMwYgiNSY6kgfZjfntbZ/RubYfySs/f+rH5yBGGHAeEVLqqFomkXBHdaqiMdj3QxGb3YZ6DcH8Ugc0NVaDMPKSCfJjvXaDhiXCZauaFmpIMGVgeB+izaRjL8cNBblbXm95UREz6sSdRLMI+kuog+OHtzcBKjUijIWGh0AIElhHXTT3mMc04xwm4ubi+ZaZz0gqqh3OdogdD82vTwj2RcHTZEwHjjdKWJUWflKCc8UgHlYMRXJ3TlTkEBBcOWGXqu+x6GmUdlrnvGDInfx8/fvioNhBw2TQpF0CuUTMsbGBI+M4m0eAx5PHDSKBLYUhlwxpv2/mD/bp4r4NU791/Pv8A22xR2aP7sb+YP9qnj3g38Lcj/SX/ALbYqBvTZp/9UntTEYDLH2l/zQ8uawChFMzqx8+g92BcXcVf51/bgUtjLtYdlHlbvd3pHe9+w9+vw88cm4P2apDiFWjVjIrOQjMFDLIKqCWEllKmJBIG4x1Wi258WP2afqGMp2k7IVK9x6RQqIrd0sKgJGZYAOn5oGkdPPCOD+EJcu1z5c6YUJKVJCq8lQo9KgsVVahaoxhk+QpUpJSHIIJGo/doeVeDjkcllQLnBB7rKUz5o2GaFJBHe1nTXGb4LRoAVfR2Jomq2VmBmAqiNgYBBAkTpgm+tOK1KjCky0wqkmBAcgDQGCCSDI20mQMCcK5YogUNaa5QSDpLZiOskmCSfjie+sSFgn11BdC6Q7uS4qSWuN8dIG0SwhSaglj1Mz7K1qaZhoMaZ67dPDDvhp/eq5/nD/8AFjPSTOm2/lh/Yt+9Vx/O/rpYu4LVdB2rlD88RqqoMPZOe1Pkwws3iipgmKYMDcwuw88YTgFa5q3XpQdXaQtSlJUgHRlhvVKbwd4PnO6s9aaDbuASPYMYHjV7R4PV+az1HqrIVyIHSS3rMZkwAN98WSgg8YkglR9VtXq/7ZZQ2Ym8EqdgKnz5xjfVGkSOuF11bVHqL34olGDr1J0yldNOskk7LAGpKbsz2gubiWrBIIkKgIK65dQSSdT5R59Hj1gdBr59B7//AHickIdyzU3Hx3VhxBIwx7IF4pRWjahadWjQyABHrQR/Jlp1PkD7MYLtTx6pcJTp5p5YJZlgBqmuqx9FRoD1knwxLthwWpT5QFWpXUzpUM5NssSeve6dMUccocu3s0K5SEqMfazD7YGDQtJZSS7nxO/KLZCEJuhwS/OKdOGG2NraX9OvxCu1Jg6GjSzMNi4BHv0092I8S/xml/JP68K/k5b5msY+mNfdhheNNzS/kH9eIQLq5iRgJax+CPG4dSE2CcB7p7IBvO1pSs6liMlRhG47rNH9/wABi/jfBLa6PPN3SFWoAahBGU6R3e8CNNCT63lOGfB+xtpdUbk1Aea9epFXqmVu7lG0amR19wjV8H4ZTsLNKXerBCATlkku4Gi6woLTGuk4ukBEtICndhgWyfQiLZdrBsspUqhCUvT1uSAeve8YPhHCEoMjC7oMUIIkgz7e9p7JONJSuKWy1UyzOXMDHhqTh9b8Ss6mT5sS7mmA1L6QAYjVYiCNdpwO3FuGQCVpwf8ARzOxO2SdlJwy7KvFd1TnN/PnSEzLRMmNfILc3YIoF2n1l+IxGuEqIyMQQwgwf19Dg81OGlQ3LoEHYihMyzINk6sp+BO2uKy3CT9G12n+DG0Eg+r1AJHj03xwuCovA7h4wBmnQdMA2NqQwZ3LuBGbx+2PcABv44E7RnvWv+sJjVJwCzIBFCjBEiEH4YQdruF0KQtmpU1Q+kICQOmp+8Y2TxYVQnPEag53iY68SwbMZ7RsjN/KBa07msS2aEATKDDZlL66/R733HY4SWVtwzhlq9W5RLirVBVaZh/9lZ2H1n+HSdJ2w7NNf3/KSryW9GDhsuYEh2EESPonffQY1PCuwFjSpKj0+c4HeqOTmY+OhgDwA2+3E0iWufZJMqbNZDAsn1iMkkkjN3zwd2hSipKjdAxx5hvj828INOo4QoRJ0IcyPCOmnjjrlt2Yo3FAJcM9UD1WcqXX2PlDfEnHQB2K4eNRbqPYzftYup9mbMjuoY8qrx9j49afPlrPJUegfrgpa1AcpI6T+mOZV7tuHLC16tcAEKtxlqZfY2QMB5THljK3PynVw5IoUBMAxm1A0H0jAA6DHdKvY6yb1qOb2ux+9sCt8n3DDva0/twoJspDTAT93+qOM6aPVpz/ANMcf7P9v69xcUqL06Sq5glZ0ABOmvljcVKq9DjU0+wXDlYMtuisNiuhHsI1wWey9v4P+kb8cRWiz2cqBlm6Gwu/1Q6VaZgHLDnf9IynZyuqXLux7q0CSffTx7w66Wmbh2IGaszqJ1IYkj/v4YYWdjTp8RqU1Hc5Gx1mWSZncYx9j2KuLu6qlK607ancOjjUuAp7oTQg6GJY6bw2xBKFmetMshuLlgk/dYjnGGcKUshlAe0rvjTrxQVTopLTLvOg09XwLGQY6DUxIBsNTE6Nvw2nRUZ7inTGuXmVDGYv3iFJ3KtJ9k7jFla04cgTM9xDgFe9W2InXw01MxGHyrHLlhuMJzJKczz0GwUjRNLVHX9IER4Yjx1Hu3H6/ji8Vceilws6ipXI3kPWjZzvtsrfd1x9HC4J5lcgGCQ9fQxMHXQ+R10OIbTwJJnzCtM1n+B65+2G13vFcq33U3Snr+kZjs3bXdO4rekA1EeSKueVGpJCoT3Q0jYCMoGojBv5DpqrrSJQMwfKdRKhgN9Y7x6+GNDUo8PQISa/fzZQalWTl30LaDz2xFV4d0W4Ps5zdY2DEn9Ws6ggOn8HrWoqE264S4Shkm6zG7xhD0yAAyAgBaJTXSh8cVa41Z++Mdd2VcEkqW8170+7f7MH212afDmqFBUoio3NUmNwgVtNSAenmD0xrbKxsqj5Fp1Zy5u81QaAgdW8/fuJxzbi9K4qcKmkwFJa7c1ZgsO4E16gNuPYemBFnVLlgJU5VNlp9W7iJmilVOVRVuYJKpfHpJDBi7lxinGgPXDTg/afO60hTzkrlUByIj6RI8B1+yTGB+0XZSlcVOclRqdwYJcDMsqI9UmNvDXFVz8ldwht6lrXDEgGoW7uSdSVj1kjTLv7Z06UezloBrSUwPFv2sPKuLqlZB3XuoqT3xTa1yFlPEpF3RyD2HmZtsYWw4NRoCRmdyIao5JZ+smd/ZsOgGCTU88MzV4VBLWzCIkGk5MGdY8NPuxeKPCyWAtQ2RcxIpEgjuxEbk5h3d9DpIjE67Fxir65qiTmUD/6ROm0sLqUDp/pjJcQd+Z3EZhAkyANCTA6k67RHiRjL/KVXm2tqc98EMV6jukagecjHURV4ZoPQjJiByFnXaRPdn86OvgYPseH2VVSyWyLlYqQ9EAgjfpBHmCRgpdnlSVpWSS3wgZa3jHGcV0YdP0jlvydXn7l5cMCrMZIgd4yB5nrhrWabpP5B/XjoNTgVr0t6P8AQH4YxnH7WnTv6S00VByiSFEdWE4xaUFU2YCapXRtUnN+6IeFyfQJoYeqc9m6H/YyoFo3DMYC3FUk+AEE4MueKKaiut6tOmCuZCg72okZm1UmY+PWYA7F1Ry64JH+MVdD7RjRLaU2OYohMRJUHw8vIfAYYogGug7IZYX9FlN7o7IU1ruurKRf0cjMR3kUerOYDTvQxURpod51x5bX1UVCDxC2b1S+3dHdXQ+qpLHQHUkztphnfcMXlZaVvRYgghX7q7rm1AJBgDprAnAS2dYE/vfamZ1BUTPjpOo8jhiFp2dUOUpQow6Isp1rk5mNezc5SqjNoGL6EmOiEggDUgeOKaIuyMuXh+VVCpuQo2yabQvugiJxW/DqmUgcMtwdhlqKBEgxoAR10269ILSn2ZtWpqHoIpgZlUsBO5EA6rM6HxPicFfTsgbx0EWcLuqpLCqaPdCgGmdCSoLjUnQEgA6ThX28MJbn/SE+5sMz2btACBRUAiCJOokHXXXUD4YU/KAfmqH+sJ9zYGSypwaCrjuiFvU/fhR42c/8RsP73jdKk5Rs+YCTC6RDHQnQmFOg1PSdYz1L/wCtJ/qf/wAj4e8QW9zMaLUcvRWBnYaTt60+6PYUWUf9JJPwDtMCr1j5yEeVe0VuFklollPdPdKFQwPhqy+Ws7ScZ+lc8PCKq3NxlWFXLmmVyKPVSRowEbasYmTh9TXiQ3Nod9AHHhG/vn2jw1hRHEAjk07XPHdC5t8y6nUaBSx3kmMVpQwYiMBTmISenWLzF/cLIXKZdcoWmo1zLBJgkz1Y6TidveWihKzXt3AJiWYqwQ02OYKp3BQawTmI8RhwanESxHKt4gESTuSdN9wAJ02MiT3cWhr0qw5dAsGAEyFYZJYjUkDOQnX1WMbDGsNPPRHOjQ9P0iK9rLMkjnaggGUcRJAG69SwA8cG2PFaNYkU3zEb6ERv4ga6bbjABS6UKEt7faW1iCWbNAiNRlJ725O8a2cMp1eZNW3ooco71PXUwCJIBI7v9n24QtLYQTo0PnmhYP8A6pU/mB/ap4j8nbf49/rtX7xj0n99Kn8yP7VPE+wSwLvzu6h+7C5S2tE3/Tld0CRyE7z3xp64YqwVsrEEBomD0MdYPTGaTiZglb1WjKWmlELNNWIhdSZJA8XTcbv+IJVNMiiypU0hmXMBrroCOnnhT6JeAMXrUQuUzFPUDvkTIMgSukawdpxQgk4xzbYB/K8rpxDKRuTQGoBpiSI0Bho2/hB4CbeEcTDVFBvlqOSDyxTAWArZhmCgkT3gxjYDrrVT4i4LFr22US0DIJ0YDUnKJgjpox+lj6txOo2QelW6/NrzBkzSzamAV1QqVAM65h4jDGMbxZ17Y8fjVNg+XiDDMO6eRJTvFuq6wnc1HmZOmCuAX2esR6Was02YUhRKADPlzZis6MCgE6iTrGlFia1Rgq3dFnjMMtvHdLDMVk+qZA6774OTh19nBN2pXMCVFBRInUTP2/8AvClHLz2Rpltie3wh8DjjFjVngNU+Lz/xaWOzqMcRsD//AF5v5Y//AG08ElPJkk/+TZ/+WBGKj8Cu1MdjtP4NP5I+4YB4gLvmDkcjl93NzC2acxzRAIjLAHmSekGm44waRSmtJqnzatIO0siQdDB70jxCv4agcW4gtakme3qODmYBXYapoIKrJnNPSACdY1nCSS8MuloLf8o8xgGthT0KE5p1J0PmAB4TMDxWMcQhfnrWdM3dYyY6aiBp59fZhAtnbqHVLGqNQ7DNUy1Ci1YRWKHZmYADKNZkbGQ4bbAVibCoACqqrPUIYlgoEKpAXvT3c47rExAlt0eQPGBuK8mHiUb0BybihnJUjukgKMwYEyN9IYDcHTAyC7aB6VSLrGcKoIIIEQIBXZup/VgOg6uEp+gHkOm5Z4CorFJUrvmkCNYy+QxRw8tRYmlw9qJMhjJOig5ZCzmJIAA6SxnxSrzh4w1MpT/WNWcYHtUf3zpD/R5/rPjQ/lm60HobjQ6k6CGIGw6iD8emM92rP760x/o3/O2AFETPsL7Ij4YB9BnfYV2GCqnZu2qksyHMSxJDMOp88VN2GtDtzR7KhxUd2/lYpznxOPGRbLfLDS7QsDQKU35oGRa5RlIeUDyRppug1ewlv0rXI9lX/wAcXr2GX6N5fD2Vh+xhTzW8T8cTFZvrH44L+1eFB/3K+cv2mGG0yspY6vCG47IONr+//S/hiY7OXA24hd++oT+vCbnN9Y/HE+a3ifjhqeEuEDjOfelJ7RHely/8vz0Q7Xgt2Nr+sfbr+vFdbgFy+UVrs1EVg2Up1HnOmk4VcxvE/HEea3ifjgVcIW4f4v4EDruv0R3pUt3udZh/xjgtZ663NvX5NRU5ZJQNIknrtqfDwxAWXFRtfr76Kfs4Rc1vrH4485zfWPxwMm32yVLTKQsXU0Dy0KYOSzqSTnrGG0yyXKMfiUOwiHfovG+l9RPtpL+qniXL44P8ptT7U/BMIOe/1m+Jx76S/wBZvicNPDvCI9qX/sSu5EDx8r3PxK8YeluOjarZH2hv+nj7ncf+tYf1/wBnCD0qp9dv6Rx96VU+u39I40cPW7Pi/wDaT3AR3HoHsdZjQi64719APvf8MTW8419IWUeRfGd9If6zfE4+5zfWPxxv9uWtWIl/J9Y70iX7n4jGk4ZaXJuHuK/LDMgWEzR9Hx22xRa0b2g1UURRZHqM8vM977tMIuc31j8cfGs31j8cSi3WkTVTXS6gARdoycGD5QYtSGa5htjTNxDinRbX+t+OKn4hxfoLT35vxxnOc31j8ce85vrH44cnha0jAI+T6xvHy/c/EYb0qfFp7lPhwJJPqtudSdupx5VpcY9Vk4dB3GVuuh+j4aYWCq31j8cSeq3ifjiscL2q4TyHHwBuvPa8L9KRjcPzGGc8XmR6CGGgOU6f1cSL8d/jbMfH9jCXnN9Y/HHvOb6x+OJxw1bBhxf+0mDNolj2PxGHBPHetxaj2L+KYFt+y5XhxsiwkmcwBicwYDxjSJwu5zfWPxx5zW8T8cKncKW6cEhS0i6pKxdlpTykvdNBVnLA0rhGi0SkvyMQQeUTQ44vDpKPFjC+m0x0/g1/YxNuG8X/AM/QHyor+GE4qHxPxxZzG8T8cWybbaCHUU80uWP5D5ygFWmXkg/Orxg6twviwGvE9fDkrgc8O4l14k/6MfjgW5c+J+OPsDN4StoUyVpA/wBOX+iN9IlD/D/EYtbhd/14jW9wj9eL/wDBq8iW4lcT1AP/AJYDx7nPifjgpFutanvrB+4gdiY02yXkjr+kXv2cuwJPEriPb/5YX0uDMlY1qlxUrOEyAv0Ez4n4eZwRWx6lMBxAGx6YVPt9oWCi9QhjRNecJBaIeELWhdkmpuYpUMcHDPht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5" name="Picture 9" descr="Учимся переходить дорогу. Aппликации для малышей"/>
          <p:cNvPicPr>
            <a:picLocks noChangeAspect="1" noChangeArrowheads="1"/>
          </p:cNvPicPr>
          <p:nvPr/>
        </p:nvPicPr>
        <p:blipFill>
          <a:blip r:embed="rId2"/>
          <a:srcRect b="22206"/>
          <a:stretch>
            <a:fillRect/>
          </a:stretch>
        </p:blipFill>
        <p:spPr bwMode="auto">
          <a:xfrm>
            <a:off x="3929058" y="1418851"/>
            <a:ext cx="4929190" cy="5439149"/>
          </a:xfrm>
          <a:prstGeom prst="rect">
            <a:avLst/>
          </a:prstGeom>
          <a:noFill/>
        </p:spPr>
      </p:pic>
      <p:pic>
        <p:nvPicPr>
          <p:cNvPr id="8" name="Picture 7" descr="C:\Users\1\Desktop\загруже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6286512" cy="4314729"/>
          </a:xfrm>
          <a:prstGeom prst="rect">
            <a:avLst/>
          </a:prstGeom>
          <a:noFill/>
        </p:spPr>
      </p:pic>
      <p:pic>
        <p:nvPicPr>
          <p:cNvPr id="34827" name="Picture 11" descr="https://encrypted-tbn0.gstatic.com/images?q=tbn:ANd9GcTLp-uMkbisnkxbjOn1NEc4TH-dDXNtVhloQQ&amp;usqp=CA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572139"/>
            <a:ext cx="4500508" cy="1285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/>
              <a:t>12 мая Конструирование Палочки </a:t>
            </a:r>
            <a:r>
              <a:rPr lang="ru-RU" sz="3200" dirty="0" err="1" smtClean="0"/>
              <a:t>Кюизенера</a:t>
            </a:r>
            <a:r>
              <a:rPr lang="ru-RU" sz="3200" dirty="0" smtClean="0"/>
              <a:t> Оживи сказку</a:t>
            </a:r>
            <a:endParaRPr lang="ru-RU" sz="3200" dirty="0"/>
          </a:p>
        </p:txBody>
      </p:sp>
      <p:pic>
        <p:nvPicPr>
          <p:cNvPr id="3074" name="Picture 2" descr="C:\Users\1\Documents\МАЙ\Оживи сказку\IMG052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2286000" cy="3048000"/>
          </a:xfrm>
          <a:prstGeom prst="rect">
            <a:avLst/>
          </a:prstGeom>
          <a:noFill/>
        </p:spPr>
      </p:pic>
      <p:pic>
        <p:nvPicPr>
          <p:cNvPr id="3075" name="Picture 3" descr="C:\Users\1\Documents\МАЙ\Оживи сказку\IMG0525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142984"/>
            <a:ext cx="2286000" cy="3048000"/>
          </a:xfrm>
          <a:prstGeom prst="rect">
            <a:avLst/>
          </a:prstGeom>
          <a:noFill/>
        </p:spPr>
      </p:pic>
      <p:pic>
        <p:nvPicPr>
          <p:cNvPr id="3076" name="Picture 4" descr="C:\Users\1\Documents\МАЙ\Оживи сказку\IMG0538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142984"/>
            <a:ext cx="2286000" cy="3048000"/>
          </a:xfrm>
          <a:prstGeom prst="rect">
            <a:avLst/>
          </a:prstGeom>
          <a:noFill/>
        </p:spPr>
      </p:pic>
      <p:pic>
        <p:nvPicPr>
          <p:cNvPr id="3077" name="Picture 5" descr="C:\Users\1\Documents\МАЙ\Оживи сказку\IMG0540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1142984"/>
            <a:ext cx="2286000" cy="3048000"/>
          </a:xfrm>
          <a:prstGeom prst="rect">
            <a:avLst/>
          </a:prstGeom>
          <a:noFill/>
        </p:spPr>
      </p:pic>
      <p:pic>
        <p:nvPicPr>
          <p:cNvPr id="3080" name="Picture 8" descr="C:\Users\1\Documents\МАЙ\Оживи сказку\IMG0573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857628"/>
            <a:ext cx="2250279" cy="3000372"/>
          </a:xfrm>
          <a:prstGeom prst="rect">
            <a:avLst/>
          </a:prstGeom>
          <a:noFill/>
        </p:spPr>
      </p:pic>
      <p:pic>
        <p:nvPicPr>
          <p:cNvPr id="3081" name="Picture 9" descr="C:\Users\1\Documents\МАЙ\Оживи сказку\IMG0574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3428976"/>
            <a:ext cx="2571768" cy="3429024"/>
          </a:xfrm>
          <a:prstGeom prst="rect">
            <a:avLst/>
          </a:prstGeom>
          <a:noFill/>
        </p:spPr>
      </p:pic>
      <p:pic>
        <p:nvPicPr>
          <p:cNvPr id="3083" name="Picture 11" descr="C:\Users\1\Documents\МАЙ\Оживи сказку\IMG0531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0298" y="381000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ocuments\МАЙ\Оживи сказку\IMG055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-45"/>
            <a:ext cx="2857520" cy="3810026"/>
          </a:xfrm>
          <a:prstGeom prst="rect">
            <a:avLst/>
          </a:prstGeom>
          <a:noFill/>
        </p:spPr>
      </p:pic>
      <p:pic>
        <p:nvPicPr>
          <p:cNvPr id="3" name="Picture 7" descr="C:\Users\1\Documents\МАЙ\Оживи сказку\IMG055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428976"/>
            <a:ext cx="2571768" cy="3429024"/>
          </a:xfrm>
          <a:prstGeom prst="rect">
            <a:avLst/>
          </a:prstGeom>
          <a:noFill/>
        </p:spPr>
      </p:pic>
      <p:pic>
        <p:nvPicPr>
          <p:cNvPr id="4098" name="Picture 2" descr="C:\Users\1\Documents\МАЙ\Оживи сказку\IMG056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0438"/>
            <a:ext cx="2643174" cy="3524232"/>
          </a:xfrm>
          <a:prstGeom prst="rect">
            <a:avLst/>
          </a:prstGeom>
          <a:noFill/>
        </p:spPr>
      </p:pic>
      <p:pic>
        <p:nvPicPr>
          <p:cNvPr id="4099" name="Picture 3" descr="C:\Users\1\Documents\МАЙ\Оживи сказку\IMG0568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643174" cy="3524232"/>
          </a:xfrm>
          <a:prstGeom prst="rect">
            <a:avLst/>
          </a:prstGeom>
          <a:noFill/>
        </p:spPr>
      </p:pic>
      <p:pic>
        <p:nvPicPr>
          <p:cNvPr id="4100" name="Picture 4" descr="C:\Users\1\Documents\МАЙ\Оживи сказку\IMG0564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0"/>
            <a:ext cx="2500296" cy="3333728"/>
          </a:xfrm>
          <a:prstGeom prst="rect">
            <a:avLst/>
          </a:prstGeom>
          <a:noFill/>
        </p:spPr>
      </p:pic>
      <p:pic>
        <p:nvPicPr>
          <p:cNvPr id="4101" name="Picture 5" descr="C:\Users\1\Documents\МАЙ\Оживи сказку\IMG0567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4" y="2952725"/>
            <a:ext cx="2928956" cy="390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12 мая ТРИЗ</a:t>
            </a:r>
            <a:br>
              <a:rPr lang="ru-RU" sz="2800" dirty="0" smtClean="0"/>
            </a:br>
            <a:r>
              <a:rPr lang="ru-RU" sz="2800" dirty="0" smtClean="0"/>
              <a:t>1. Голодовка пополам с бессонницей</a:t>
            </a:r>
            <a:br>
              <a:rPr lang="ru-RU" sz="2800" dirty="0" smtClean="0"/>
            </a:br>
            <a:r>
              <a:rPr lang="ru-RU" sz="2800" dirty="0" smtClean="0"/>
              <a:t>2. Изворотливый мулла</a:t>
            </a:r>
            <a:endParaRPr lang="ru-RU" sz="2800" dirty="0"/>
          </a:p>
        </p:txBody>
      </p:sp>
      <p:pic>
        <p:nvPicPr>
          <p:cNvPr id="5122" name="Picture 2" descr="http://xn----ftbbunegin2a4g.xn--p1ai/Kirill/193/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71611"/>
            <a:ext cx="3589830" cy="4792679"/>
          </a:xfrm>
          <a:prstGeom prst="rect">
            <a:avLst/>
          </a:prstGeom>
          <a:noFill/>
        </p:spPr>
      </p:pic>
      <p:pic>
        <p:nvPicPr>
          <p:cNvPr id="5" name="Голодовка по полам с бессонницей Егор Rec-2021-05-12_110452.wav">
            <a:hlinkClick r:id="" action="ppaction://media"/>
          </p:cNvPr>
          <p:cNvPicPr>
            <a:picLocks noRot="1" noChangeAspect="1"/>
          </p:cNvPicPr>
          <p:nvPr>
            <a:wavAudioFile r:embed="rId1" name="Голодовка по полам с бессонницей Егор Rec-2021-05-12_110452.wav"/>
          </p:nvPr>
        </p:nvPicPr>
        <p:blipFill>
          <a:blip r:embed="rId5"/>
          <a:stretch>
            <a:fillRect/>
          </a:stretch>
        </p:blipFill>
        <p:spPr>
          <a:xfrm>
            <a:off x="1357290" y="5357826"/>
            <a:ext cx="1071570" cy="1071570"/>
          </a:xfrm>
          <a:prstGeom prst="rect">
            <a:avLst/>
          </a:prstGeom>
        </p:spPr>
      </p:pic>
      <p:pic>
        <p:nvPicPr>
          <p:cNvPr id="5126" name="Picture 6" descr="http://xn----ftbbunegin2a4g.xn--p1ai/Kirill/193/3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1500174"/>
            <a:ext cx="3500462" cy="4876834"/>
          </a:xfrm>
          <a:prstGeom prst="rect">
            <a:avLst/>
          </a:prstGeom>
          <a:noFill/>
        </p:spPr>
      </p:pic>
      <p:pic>
        <p:nvPicPr>
          <p:cNvPr id="7" name="Изворотливый Мула Rec-2021-05-12_111057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6357950" y="5000636"/>
            <a:ext cx="1214446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92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dirty="0" smtClean="0"/>
              <a:t>13 мая </a:t>
            </a:r>
            <a:r>
              <a:rPr lang="ru-RU" sz="3600" dirty="0" err="1" smtClean="0"/>
              <a:t>темаЦирк</a:t>
            </a:r>
            <a:r>
              <a:rPr lang="ru-RU" sz="3600" dirty="0" smtClean="0"/>
              <a:t> и </a:t>
            </a:r>
            <a:r>
              <a:rPr lang="ru-RU" sz="3600" dirty="0" err="1" smtClean="0"/>
              <a:t>Лошарик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Диафильм Г.Сапгир - </a:t>
            </a:r>
            <a:r>
              <a:rPr lang="ru-RU" sz="3600" dirty="0" err="1" smtClean="0"/>
              <a:t>Лошарик</a:t>
            </a:r>
            <a:endParaRPr lang="ru-RU" sz="3600" dirty="0"/>
          </a:p>
        </p:txBody>
      </p:sp>
      <p:pic>
        <p:nvPicPr>
          <p:cNvPr id="19458" name="Picture 2" descr="C:\Users\1\Documents\МАЙ\продуктивная\IMG063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2428860" cy="3238480"/>
          </a:xfrm>
          <a:prstGeom prst="rect">
            <a:avLst/>
          </a:prstGeom>
          <a:noFill/>
        </p:spPr>
      </p:pic>
      <p:pic>
        <p:nvPicPr>
          <p:cNvPr id="19459" name="Picture 3" descr="C:\Users\1\Documents\МАЙ\продуктивная\IMG063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214422"/>
            <a:ext cx="2478095" cy="3304127"/>
          </a:xfrm>
          <a:prstGeom prst="rect">
            <a:avLst/>
          </a:prstGeom>
          <a:noFill/>
        </p:spPr>
      </p:pic>
      <p:pic>
        <p:nvPicPr>
          <p:cNvPr id="19460" name="Picture 4" descr="C:\Users\1\Documents\МАЙ\продуктивная\IMG0635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1214422"/>
            <a:ext cx="2428860" cy="3238480"/>
          </a:xfrm>
          <a:prstGeom prst="rect">
            <a:avLst/>
          </a:prstGeom>
          <a:noFill/>
        </p:spPr>
      </p:pic>
      <p:pic>
        <p:nvPicPr>
          <p:cNvPr id="19461" name="Picture 5" descr="C:\Users\1\Documents\МАЙ\продуктивная\IMG0637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03713" y="3643314"/>
            <a:ext cx="2411015" cy="3214686"/>
          </a:xfrm>
          <a:prstGeom prst="rect">
            <a:avLst/>
          </a:prstGeom>
          <a:noFill/>
        </p:spPr>
      </p:pic>
      <p:pic>
        <p:nvPicPr>
          <p:cNvPr id="19462" name="Picture 6" descr="C:\Users\1\Documents\МАЙ\продуктивная\IMG0638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24412" y="3643314"/>
            <a:ext cx="2434827" cy="3246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3200" dirty="0" smtClean="0"/>
              <a:t>14 мая Репетиция Цирк</a:t>
            </a:r>
            <a:br>
              <a:rPr lang="ru-RU" sz="3200" dirty="0" smtClean="0"/>
            </a:br>
            <a:r>
              <a:rPr lang="ru-RU" sz="3200" dirty="0" smtClean="0"/>
              <a:t>Беседа о цирке и жанрах</a:t>
            </a:r>
            <a:br>
              <a:rPr lang="ru-RU" sz="3200" dirty="0" smtClean="0"/>
            </a:br>
            <a:r>
              <a:rPr lang="ru-RU" sz="3200" dirty="0" smtClean="0"/>
              <a:t>Просмотр фильма «Дети цирка»</a:t>
            </a:r>
            <a:endParaRPr lang="ru-RU" sz="3200" dirty="0"/>
          </a:p>
        </p:txBody>
      </p:sp>
      <p:pic>
        <p:nvPicPr>
          <p:cNvPr id="20482" name="Picture 2" descr="https://i.ytimg.com/vi/_iB0GWZP7z0/m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96" y="2107397"/>
            <a:ext cx="7810555" cy="4393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3200" dirty="0" smtClean="0"/>
              <a:t>17 мая тема Цирк</a:t>
            </a:r>
            <a:br>
              <a:rPr lang="ru-RU" sz="3200" dirty="0" smtClean="0"/>
            </a:br>
            <a:r>
              <a:rPr lang="ru-RU" sz="3200" dirty="0" smtClean="0"/>
              <a:t> Дрессировщики и укротители</a:t>
            </a:r>
            <a:br>
              <a:rPr lang="ru-RU" sz="3200" dirty="0" smtClean="0"/>
            </a:br>
            <a:r>
              <a:rPr lang="ru-RU" sz="3200" dirty="0" smtClean="0"/>
              <a:t>Животные - Слоны</a:t>
            </a:r>
            <a:endParaRPr lang="ru-RU" sz="3200" dirty="0"/>
          </a:p>
        </p:txBody>
      </p:sp>
      <p:pic>
        <p:nvPicPr>
          <p:cNvPr id="21506" name="Picture 2" descr="C:\Users\1\Documents\МАЙ\ТИКО\IMG065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2733675" cy="2286000"/>
          </a:xfrm>
          <a:prstGeom prst="rect">
            <a:avLst/>
          </a:prstGeom>
          <a:noFill/>
        </p:spPr>
      </p:pic>
      <p:pic>
        <p:nvPicPr>
          <p:cNvPr id="21507" name="Picture 3" descr="C:\Users\1\Documents\МАЙ\ТИКО\IMG0667A.jpg"/>
          <p:cNvPicPr>
            <a:picLocks noChangeAspect="1" noChangeArrowheads="1"/>
          </p:cNvPicPr>
          <p:nvPr/>
        </p:nvPicPr>
        <p:blipFill>
          <a:blip r:embed="rId3"/>
          <a:srcRect l="5867"/>
          <a:stretch>
            <a:fillRect/>
          </a:stretch>
        </p:blipFill>
        <p:spPr bwMode="auto">
          <a:xfrm>
            <a:off x="6185161" y="1928802"/>
            <a:ext cx="2958839" cy="2357438"/>
          </a:xfrm>
          <a:prstGeom prst="rect">
            <a:avLst/>
          </a:prstGeom>
          <a:noFill/>
        </p:spPr>
      </p:pic>
      <p:pic>
        <p:nvPicPr>
          <p:cNvPr id="21508" name="Picture 4" descr="C:\Users\1\Documents\МАЙ\ТИКО\IMG0668A.jpg"/>
          <p:cNvPicPr>
            <a:picLocks noChangeAspect="1" noChangeArrowheads="1"/>
          </p:cNvPicPr>
          <p:nvPr/>
        </p:nvPicPr>
        <p:blipFill>
          <a:blip r:embed="rId4"/>
          <a:srcRect t="5926" r="4013" b="11110"/>
          <a:stretch>
            <a:fillRect/>
          </a:stretch>
        </p:blipFill>
        <p:spPr bwMode="auto">
          <a:xfrm>
            <a:off x="2643174" y="1928802"/>
            <a:ext cx="3571868" cy="2315448"/>
          </a:xfrm>
          <a:prstGeom prst="rect">
            <a:avLst/>
          </a:prstGeom>
          <a:noFill/>
        </p:spPr>
      </p:pic>
      <p:pic>
        <p:nvPicPr>
          <p:cNvPr id="21509" name="Picture 5" descr="C:\Users\1\Documents\МАЙ\ТИКО\IMG0663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56119"/>
            <a:ext cx="4991143" cy="2401881"/>
          </a:xfrm>
          <a:prstGeom prst="rect">
            <a:avLst/>
          </a:prstGeom>
          <a:noFill/>
        </p:spPr>
      </p:pic>
      <p:pic>
        <p:nvPicPr>
          <p:cNvPr id="21510" name="Picture 6" descr="C:\Users\1\Documents\МАЙ\ТИКО\IMG0671A.jpg"/>
          <p:cNvPicPr>
            <a:picLocks noChangeAspect="1" noChangeArrowheads="1"/>
          </p:cNvPicPr>
          <p:nvPr/>
        </p:nvPicPr>
        <p:blipFill>
          <a:blip r:embed="rId6"/>
          <a:srcRect t="7733" b="12814"/>
          <a:stretch>
            <a:fillRect/>
          </a:stretch>
        </p:blipFill>
        <p:spPr bwMode="auto">
          <a:xfrm>
            <a:off x="5067983" y="4429108"/>
            <a:ext cx="4076017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500" dirty="0" smtClean="0"/>
              <a:t>18 мая Репетиция в костюмах</a:t>
            </a:r>
            <a:br>
              <a:rPr lang="ru-RU" sz="2500" dirty="0" smtClean="0"/>
            </a:br>
            <a:r>
              <a:rPr lang="ru-RU" sz="2500" dirty="0" smtClean="0"/>
              <a:t>Просмотр мультфильмов </a:t>
            </a:r>
            <a:br>
              <a:rPr lang="ru-RU" sz="2500" dirty="0" smtClean="0"/>
            </a:br>
            <a:r>
              <a:rPr lang="ru-RU" sz="2500" dirty="0" smtClean="0"/>
              <a:t>«Каникулы </a:t>
            </a:r>
            <a:r>
              <a:rPr lang="ru-RU" sz="2500" dirty="0" err="1" smtClean="0"/>
              <a:t>Бонифация</a:t>
            </a:r>
            <a:r>
              <a:rPr lang="ru-RU" sz="2500" dirty="0" smtClean="0"/>
              <a:t>», «</a:t>
            </a:r>
            <a:r>
              <a:rPr lang="ru-RU" sz="2500" dirty="0" err="1" smtClean="0"/>
              <a:t>Тримпу</a:t>
            </a:r>
            <a:r>
              <a:rPr lang="ru-RU" sz="2500" dirty="0" smtClean="0"/>
              <a:t> в цирке»</a:t>
            </a:r>
            <a:endParaRPr lang="ru-RU" sz="2500" dirty="0"/>
          </a:p>
        </p:txBody>
      </p:sp>
      <p:pic>
        <p:nvPicPr>
          <p:cNvPr id="22530" name="Picture 2" descr="https://i.pinimg.com/originals/27/5a/72/275a72ac0dc07d972c85a47ff619225d.jpg"/>
          <p:cNvPicPr>
            <a:picLocks noChangeAspect="1" noChangeArrowheads="1"/>
          </p:cNvPicPr>
          <p:nvPr/>
        </p:nvPicPr>
        <p:blipFill>
          <a:blip r:embed="rId2"/>
          <a:srcRect l="6952" r="18736"/>
          <a:stretch>
            <a:fillRect/>
          </a:stretch>
        </p:blipFill>
        <p:spPr bwMode="auto">
          <a:xfrm>
            <a:off x="357158" y="1857364"/>
            <a:ext cx="4582046" cy="4786322"/>
          </a:xfrm>
          <a:prstGeom prst="rect">
            <a:avLst/>
          </a:prstGeom>
          <a:noFill/>
        </p:spPr>
      </p:pic>
      <p:pic>
        <p:nvPicPr>
          <p:cNvPr id="22532" name="Picture 4" descr="Скачать мультфильм ТРИМПу 1971 через торрент в хорошем качестве бесплатн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857364"/>
            <a:ext cx="3372773" cy="475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64</Words>
  <PresentationFormat>Экран (4:3)</PresentationFormat>
  <Paragraphs>17</Paragraphs>
  <Slides>21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11 мая День фронтовой собаки</vt:lpstr>
      <vt:lpstr>Слайд 2</vt:lpstr>
      <vt:lpstr>12 мая Конструирование Палочки Кюизенера Оживи сказку</vt:lpstr>
      <vt:lpstr>Слайд 4</vt:lpstr>
      <vt:lpstr>12 мая ТРИЗ 1. Голодовка пополам с бессонницей 2. Изворотливый мулла</vt:lpstr>
      <vt:lpstr>13 мая темаЦирк и Лошарик  Диафильм Г.Сапгир - Лошарик</vt:lpstr>
      <vt:lpstr>14 мая Репетиция Цирк Беседа о цирке и жанрах Просмотр фильма «Дети цирка»</vt:lpstr>
      <vt:lpstr>17 мая тема Цирк  Дрессировщики и укротители Животные - Слоны</vt:lpstr>
      <vt:lpstr>18 мая Репетиция в костюмах Просмотр мультфильмов  «Каникулы Бонифация», «Тримпу в цирке»</vt:lpstr>
      <vt:lpstr>19 мая тема Цирк  Жонглирование Стихотворение Жонглёр Александр Монвиж-Монтвид     </vt:lpstr>
      <vt:lpstr>Обучение жонглированию платками</vt:lpstr>
      <vt:lpstr>20 мая Цирковая математика «Конструируем веселое представление» 1. Цирковая лошадь из  фигур Колумбова яйца 2. Гимнаст из палочек Кюизенера по памяти 3. Рисуем по клеточкам </vt:lpstr>
      <vt:lpstr>Слайд 13</vt:lpstr>
      <vt:lpstr>Слайд 14</vt:lpstr>
      <vt:lpstr>21 мая тема Цирк Цирковое представление из геометрических фигур</vt:lpstr>
      <vt:lpstr>24 мая  1. Репетиция выпускного 2. тема Олимпиада 1) символика 2) летние олимпийские виды спорта</vt:lpstr>
      <vt:lpstr>25 мая тема Сумчатые Кенгуру в цирке</vt:lpstr>
      <vt:lpstr>26 мая ВЫПУСКНОЙ</vt:lpstr>
      <vt:lpstr>27 мая Развлечение</vt:lpstr>
      <vt:lpstr>28 мая  1. тема Олимпиада  Водные виды спорта 2. ТРИЗ Кто кого переупрямит?</vt:lpstr>
      <vt:lpstr>31 мая  тема Правила безопасности на дороге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мая День фронтовой собаки</dc:title>
  <dc:creator>1</dc:creator>
  <cp:lastModifiedBy>1</cp:lastModifiedBy>
  <cp:revision>33</cp:revision>
  <dcterms:created xsi:type="dcterms:W3CDTF">2021-05-30T13:54:33Z</dcterms:created>
  <dcterms:modified xsi:type="dcterms:W3CDTF">2021-05-30T16:34:32Z</dcterms:modified>
</cp:coreProperties>
</file>