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66" r:id="rId2"/>
    <p:sldId id="257" r:id="rId3"/>
    <p:sldId id="258" r:id="rId4"/>
    <p:sldId id="261" r:id="rId5"/>
    <p:sldId id="263" r:id="rId6"/>
    <p:sldId id="264" r:id="rId7"/>
    <p:sldId id="265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53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5700" y="2179639"/>
            <a:ext cx="6667500" cy="965199"/>
          </a:xfrm>
          <a:solidFill>
            <a:srgbClr val="00E200"/>
          </a:solidFill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 anchor="b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35150" y="3360738"/>
            <a:ext cx="5473700" cy="474662"/>
          </a:xfrm>
          <a:solidFill>
            <a:srgbClr val="FFD100"/>
          </a:solidFill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31.03.2023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31.03.2023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31.03.2023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00E200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/>
          <a:lstStyle>
            <a:lvl1pPr algn="ctr">
              <a:defRPr b="1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lt1">
              <a:alpha val="31000"/>
            </a:schemeClr>
          </a:solidFill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31.03.2023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31.03.2023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31.03.2023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31.03.2023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31.03.2023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31.03.2023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31.03.2023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31.03.2023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5B106E36-FD25-4E2D-B0AA-010F637433A0}" type="datetimeFigureOut">
              <a:rPr lang="ru-RU" smtClean="0"/>
              <a:pPr/>
              <a:t>31.03.2023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>
    <p:random/>
  </p:transition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18" Type="http://schemas.openxmlformats.org/officeDocument/2006/relationships/image" Target="../media/image17.pn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17" Type="http://schemas.openxmlformats.org/officeDocument/2006/relationships/image" Target="../media/image16.png"/><Relationship Id="rId2" Type="http://schemas.openxmlformats.org/officeDocument/2006/relationships/audio" Target="../media/audio1.wav"/><Relationship Id="rId16" Type="http://schemas.openxmlformats.org/officeDocument/2006/relationships/image" Target="../media/image15.jpeg"/><Relationship Id="rId20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5" Type="http://schemas.openxmlformats.org/officeDocument/2006/relationships/image" Target="../media/image14.jpeg"/><Relationship Id="rId10" Type="http://schemas.openxmlformats.org/officeDocument/2006/relationships/image" Target="../media/image9.jpeg"/><Relationship Id="rId19" Type="http://schemas.openxmlformats.org/officeDocument/2006/relationships/image" Target="../media/image18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Relationship Id="rId14" Type="http://schemas.openxmlformats.org/officeDocument/2006/relationships/image" Target="../media/image1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13" Type="http://schemas.openxmlformats.org/officeDocument/2006/relationships/image" Target="../media/image30.jpeg"/><Relationship Id="rId18" Type="http://schemas.openxmlformats.org/officeDocument/2006/relationships/image" Target="../media/image35.jpe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12" Type="http://schemas.openxmlformats.org/officeDocument/2006/relationships/image" Target="../media/image29.jpeg"/><Relationship Id="rId17" Type="http://schemas.openxmlformats.org/officeDocument/2006/relationships/image" Target="../media/image34.jpeg"/><Relationship Id="rId2" Type="http://schemas.openxmlformats.org/officeDocument/2006/relationships/audio" Target="../media/audio1.wav"/><Relationship Id="rId16" Type="http://schemas.openxmlformats.org/officeDocument/2006/relationships/image" Target="../media/image33.jpeg"/><Relationship Id="rId20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11" Type="http://schemas.openxmlformats.org/officeDocument/2006/relationships/image" Target="../media/image28.jpeg"/><Relationship Id="rId5" Type="http://schemas.openxmlformats.org/officeDocument/2006/relationships/image" Target="../media/image22.jpeg"/><Relationship Id="rId15" Type="http://schemas.openxmlformats.org/officeDocument/2006/relationships/image" Target="../media/image32.jpeg"/><Relationship Id="rId10" Type="http://schemas.openxmlformats.org/officeDocument/2006/relationships/image" Target="../media/image27.jpeg"/><Relationship Id="rId19" Type="http://schemas.openxmlformats.org/officeDocument/2006/relationships/image" Target="../media/image36.jpeg"/><Relationship Id="rId4" Type="http://schemas.openxmlformats.org/officeDocument/2006/relationships/image" Target="../media/image21.jpeg"/><Relationship Id="rId9" Type="http://schemas.openxmlformats.org/officeDocument/2006/relationships/image" Target="../media/image26.jpeg"/><Relationship Id="rId14" Type="http://schemas.openxmlformats.org/officeDocument/2006/relationships/image" Target="../media/image3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jpeg"/><Relationship Id="rId4" Type="http://schemas.openxmlformats.org/officeDocument/2006/relationships/image" Target="../media/image4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43.jpeg"/><Relationship Id="rId7" Type="http://schemas.openxmlformats.org/officeDocument/2006/relationships/image" Target="../media/image40.pn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Relationship Id="rId9" Type="http://schemas.openxmlformats.org/officeDocument/2006/relationships/image" Target="../media/image47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jpeg"/><Relationship Id="rId3" Type="http://schemas.openxmlformats.org/officeDocument/2006/relationships/image" Target="../media/image43.jpeg"/><Relationship Id="rId7" Type="http://schemas.openxmlformats.org/officeDocument/2006/relationships/image" Target="../media/image49.pn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jpeg"/><Relationship Id="rId5" Type="http://schemas.openxmlformats.org/officeDocument/2006/relationships/image" Target="../media/image46.jpeg"/><Relationship Id="rId4" Type="http://schemas.openxmlformats.org/officeDocument/2006/relationships/image" Target="../media/image44.jpeg"/><Relationship Id="rId9" Type="http://schemas.openxmlformats.org/officeDocument/2006/relationships/image" Target="../media/image51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39.png"/><Relationship Id="rId7" Type="http://schemas.openxmlformats.org/officeDocument/2006/relationships/image" Target="../media/image2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11" Type="http://schemas.openxmlformats.org/officeDocument/2006/relationships/image" Target="../media/image54.jpeg"/><Relationship Id="rId5" Type="http://schemas.openxmlformats.org/officeDocument/2006/relationships/image" Target="../media/image47.jpeg"/><Relationship Id="rId10" Type="http://schemas.openxmlformats.org/officeDocument/2006/relationships/image" Target="../media/image53.jpeg"/><Relationship Id="rId4" Type="http://schemas.openxmlformats.org/officeDocument/2006/relationships/image" Target="../media/image40.png"/><Relationship Id="rId9" Type="http://schemas.openxmlformats.org/officeDocument/2006/relationships/image" Target="../media/image3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23728" y="260649"/>
            <a:ext cx="6624736" cy="648071"/>
          </a:xfrm>
        </p:spPr>
        <p:txBody>
          <a:bodyPr anchor="t"/>
          <a:lstStyle/>
          <a:p>
            <a:r>
              <a:rPr lang="ru-RU" sz="2800" dirty="0" smtClean="0"/>
              <a:t>МБОУ лицей №3 (дошкольное отделение)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67944" y="4293096"/>
            <a:ext cx="4392488" cy="1584176"/>
          </a:xfrm>
        </p:spPr>
        <p:txBody>
          <a:bodyPr/>
          <a:lstStyle/>
          <a:p>
            <a:pPr algn="r"/>
            <a:r>
              <a:rPr lang="ru-RU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Воспитатель : </a:t>
            </a:r>
          </a:p>
          <a:p>
            <a:pPr algn="r"/>
            <a:r>
              <a:rPr lang="ru-RU" dirty="0" err="1" smtClean="0">
                <a:solidFill>
                  <a:srgbClr val="FF0000"/>
                </a:solidFill>
                <a:latin typeface="Arial Black" panose="020B0A04020102020204" pitchFamily="34" charset="0"/>
              </a:rPr>
              <a:t>Коссобудская</a:t>
            </a:r>
            <a:r>
              <a:rPr lang="ru-RU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 </a:t>
            </a:r>
          </a:p>
          <a:p>
            <a:pPr algn="r"/>
            <a:r>
              <a:rPr lang="ru-RU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Наталья Викторовна</a:t>
            </a:r>
          </a:p>
        </p:txBody>
      </p:sp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1331640" y="1916832"/>
            <a:ext cx="6667500" cy="1804070"/>
          </a:xfrm>
          <a:prstGeom prst="rect">
            <a:avLst/>
          </a:prstGeom>
          <a:ln w="12700" cap="flat" cmpd="sng" algn="ctr">
            <a:noFill/>
            <a:prstDash val="solid"/>
            <a:miter lim="800000"/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60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4000" smtClean="0"/>
              <a:t>Интерактивная игра</a:t>
            </a:r>
            <a:br>
              <a:rPr lang="ru-RU" sz="4000" smtClean="0"/>
            </a:br>
            <a:r>
              <a:rPr lang="ru-RU" sz="4000" smtClean="0"/>
              <a:t>по развитию речи</a:t>
            </a:r>
            <a:br>
              <a:rPr lang="ru-RU" sz="4000" smtClean="0"/>
            </a:br>
            <a:r>
              <a:rPr lang="ru-RU" sz="4000" smtClean="0"/>
              <a:t>для дошкольников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241028170"/>
      </p:ext>
    </p:extLst>
  </p:cSld>
  <p:clrMapOvr>
    <a:masterClrMapping/>
  </p:clrMapOvr>
  <p:transition>
    <p:random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4fe59ecfdb0f6f10d9242295f93a374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84168" y="3429000"/>
            <a:ext cx="2893496" cy="3113653"/>
          </a:xfrm>
          <a:prstGeom prst="rect">
            <a:avLst/>
          </a:prstGeom>
        </p:spPr>
      </p:pic>
      <p:pic>
        <p:nvPicPr>
          <p:cNvPr id="3" name="Рисунок 2" descr="268539e5792053cf0d707ffdaef14081--cabbage-slaw-food-clipart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31640" y="2204864"/>
            <a:ext cx="989437" cy="1078163"/>
          </a:xfrm>
          <a:prstGeom prst="rect">
            <a:avLst/>
          </a:prstGeom>
        </p:spPr>
      </p:pic>
      <p:pic>
        <p:nvPicPr>
          <p:cNvPr id="4" name="Рисунок 3" descr="1021429076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07904" y="3356992"/>
            <a:ext cx="1179198" cy="1074053"/>
          </a:xfrm>
          <a:prstGeom prst="rect">
            <a:avLst/>
          </a:prstGeom>
        </p:spPr>
      </p:pic>
      <p:pic>
        <p:nvPicPr>
          <p:cNvPr id="6" name="Рисунок 5" descr="s1200 (1)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99992" y="1700808"/>
            <a:ext cx="1440160" cy="1437760"/>
          </a:xfrm>
          <a:prstGeom prst="rect">
            <a:avLst/>
          </a:prstGeom>
        </p:spPr>
      </p:pic>
      <p:pic>
        <p:nvPicPr>
          <p:cNvPr id="7" name="Рисунок 6" descr="29661-large-pear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71800" y="1268760"/>
            <a:ext cx="1467265" cy="1597912"/>
          </a:xfrm>
          <a:prstGeom prst="rect">
            <a:avLst/>
          </a:prstGeom>
        </p:spPr>
      </p:pic>
      <p:pic>
        <p:nvPicPr>
          <p:cNvPr id="8" name="Рисунок 7" descr="152777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72200" y="1556792"/>
            <a:ext cx="1499658" cy="1124744"/>
          </a:xfrm>
          <a:prstGeom prst="rect">
            <a:avLst/>
          </a:prstGeom>
        </p:spPr>
      </p:pic>
      <p:pic>
        <p:nvPicPr>
          <p:cNvPr id="9" name="Рисунок 8" descr="1022252434.jp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7544" y="5229200"/>
            <a:ext cx="792088" cy="780207"/>
          </a:xfrm>
          <a:prstGeom prst="rect">
            <a:avLst/>
          </a:prstGeom>
        </p:spPr>
      </p:pic>
      <p:pic>
        <p:nvPicPr>
          <p:cNvPr id="10" name="Рисунок 9" descr="b0c45479ae7a0ce8e2bf214407801527--food-clipart-watercolor-sketchbook.jpg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7504" y="2708920"/>
            <a:ext cx="1152128" cy="1901950"/>
          </a:xfrm>
          <a:prstGeom prst="rect">
            <a:avLst/>
          </a:prstGeom>
        </p:spPr>
      </p:pic>
      <p:pic>
        <p:nvPicPr>
          <p:cNvPr id="11" name="Рисунок 10" descr="изолированный-ананас-13899054.jpg"/>
          <p:cNvPicPr>
            <a:picLocks noChangeAspect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35696" y="2924944"/>
            <a:ext cx="1457700" cy="1949376"/>
          </a:xfrm>
          <a:prstGeom prst="rect">
            <a:avLst/>
          </a:prstGeom>
        </p:spPr>
      </p:pic>
      <p:pic>
        <p:nvPicPr>
          <p:cNvPr id="12" name="Рисунок 11" descr="slide-0.jpg"/>
          <p:cNvPicPr>
            <a:picLocks noChangeAspect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3528" y="548680"/>
            <a:ext cx="1390707" cy="1041672"/>
          </a:xfrm>
          <a:prstGeom prst="rect">
            <a:avLst/>
          </a:prstGeom>
        </p:spPr>
      </p:pic>
      <p:pic>
        <p:nvPicPr>
          <p:cNvPr id="13" name="Рисунок 12" descr="152777.jpg"/>
          <p:cNvPicPr>
            <a:picLocks noChangeAspect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56375" y="4437112"/>
            <a:ext cx="951723" cy="713792"/>
          </a:xfrm>
          <a:prstGeom prst="rect">
            <a:avLst/>
          </a:prstGeom>
        </p:spPr>
      </p:pic>
      <p:pic>
        <p:nvPicPr>
          <p:cNvPr id="15" name="Рисунок 14" descr="29661-large-pear.jpg"/>
          <p:cNvPicPr>
            <a:picLocks noChangeAspect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64288" y="3861048"/>
            <a:ext cx="936104" cy="1019456"/>
          </a:xfrm>
          <a:prstGeom prst="rect">
            <a:avLst/>
          </a:prstGeom>
        </p:spPr>
      </p:pic>
      <p:pic>
        <p:nvPicPr>
          <p:cNvPr id="16" name="Рисунок 15" descr="изолированный-ананас-13899054.jpg"/>
          <p:cNvPicPr>
            <a:picLocks noChangeAspect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60232" y="3645024"/>
            <a:ext cx="999728" cy="1336932"/>
          </a:xfrm>
          <a:prstGeom prst="rect">
            <a:avLst/>
          </a:prstGeom>
        </p:spPr>
      </p:pic>
      <p:pic>
        <p:nvPicPr>
          <p:cNvPr id="18" name="Рисунок 17" descr="1022252434.jpg"/>
          <p:cNvPicPr>
            <a:picLocks noChangeAspect="1"/>
          </p:cNvPicPr>
          <p:nvPr/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44408" y="4077072"/>
            <a:ext cx="648072" cy="638351"/>
          </a:xfrm>
          <a:prstGeom prst="rect">
            <a:avLst/>
          </a:prstGeom>
        </p:spPr>
      </p:pic>
      <p:pic>
        <p:nvPicPr>
          <p:cNvPr id="19" name="Рисунок 18" descr="83c14f0866dc5b5cb36717f5fc25a7c1.png"/>
          <p:cNvPicPr>
            <a:picLocks noChangeAspect="1"/>
          </p:cNvPicPr>
          <p:nvPr/>
        </p:nvPicPr>
        <p:blipFill>
          <a:blip r:embed="rId17" cstate="print"/>
          <a:stretch>
            <a:fillRect/>
          </a:stretch>
        </p:blipFill>
        <p:spPr>
          <a:xfrm>
            <a:off x="1979713" y="5114806"/>
            <a:ext cx="1512168" cy="1621628"/>
          </a:xfrm>
          <a:prstGeom prst="rect">
            <a:avLst/>
          </a:prstGeom>
        </p:spPr>
      </p:pic>
      <p:pic>
        <p:nvPicPr>
          <p:cNvPr id="20" name="Рисунок 19" descr="83c14f0866dc5b5cb36717f5fc25a7c1.png"/>
          <p:cNvPicPr>
            <a:picLocks noChangeAspect="1"/>
          </p:cNvPicPr>
          <p:nvPr/>
        </p:nvPicPr>
        <p:blipFill>
          <a:blip r:embed="rId18" cstate="print"/>
          <a:stretch>
            <a:fillRect/>
          </a:stretch>
        </p:blipFill>
        <p:spPr>
          <a:xfrm>
            <a:off x="6012160" y="4149080"/>
            <a:ext cx="1042136" cy="1117572"/>
          </a:xfrm>
          <a:prstGeom prst="rect">
            <a:avLst/>
          </a:prstGeom>
        </p:spPr>
      </p:pic>
      <p:sp>
        <p:nvSpPr>
          <p:cNvPr id="21" name="Прямоугольник 20"/>
          <p:cNvSpPr/>
          <p:nvPr/>
        </p:nvSpPr>
        <p:spPr>
          <a:xfrm>
            <a:off x="3347864" y="332656"/>
            <a:ext cx="4248472" cy="57606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Собери в корзину только овощи и фрукты, в которых есть звук «А»</a:t>
            </a:r>
            <a:endParaRPr lang="ru-RU" dirty="0"/>
          </a:p>
        </p:txBody>
      </p:sp>
      <p:pic>
        <p:nvPicPr>
          <p:cNvPr id="14" name="Рисунок 13" descr="s1200 (1).jpg"/>
          <p:cNvPicPr>
            <a:picLocks noChangeAspect="1"/>
          </p:cNvPicPr>
          <p:nvPr/>
        </p:nvPicPr>
        <p:blipFill>
          <a:blip r:embed="rId19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04248" y="4725144"/>
            <a:ext cx="871532" cy="870080"/>
          </a:xfrm>
          <a:prstGeom prst="rect">
            <a:avLst/>
          </a:prstGeom>
        </p:spPr>
      </p:pic>
      <p:pic>
        <p:nvPicPr>
          <p:cNvPr id="17" name="Рисунок 16" descr="268539e5792053cf0d707ffdaef14081--cabbage-slaw-food-clipart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80312" y="4509120"/>
            <a:ext cx="989437" cy="1078163"/>
          </a:xfrm>
          <a:prstGeom prst="rect">
            <a:avLst/>
          </a:prstGeom>
        </p:spPr>
      </p:pic>
      <p:pic>
        <p:nvPicPr>
          <p:cNvPr id="22" name="Рисунок 21" descr="ab4f0d96d0dc5038ca18ace03884f85c.jpg"/>
          <p:cNvPicPr>
            <a:picLocks noChangeAspect="1"/>
          </p:cNvPicPr>
          <p:nvPr/>
        </p:nvPicPr>
        <p:blipFill>
          <a:blip r:embed="rId20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11960" y="4941168"/>
            <a:ext cx="1502382" cy="1006596"/>
          </a:xfrm>
          <a:prstGeom prst="rect">
            <a:avLst/>
          </a:prstGeom>
        </p:spPr>
      </p:pic>
    </p:spTree>
  </p:cSld>
  <p:clrMapOvr>
    <a:masterClrMapping/>
  </p:clrMapOvr>
  <p:transition spd="slow" advTm="10000">
    <p:checker dir="vert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61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" fill="hold">
                      <p:stCondLst>
                        <p:cond delay="0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11760" y="188640"/>
            <a:ext cx="5976664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Лопни все мыльные пузыри с предметами, в которых есть звук «О»</a:t>
            </a:r>
            <a:endParaRPr lang="ru-RU" dirty="0"/>
          </a:p>
        </p:txBody>
      </p:sp>
      <p:pic>
        <p:nvPicPr>
          <p:cNvPr id="4" name="Рисунок 3" descr="1174a3450f92df9606c6e1d27d402426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19872" y="2564904"/>
            <a:ext cx="1222244" cy="1222244"/>
          </a:xfrm>
          <a:prstGeom prst="rect">
            <a:avLst/>
          </a:prstGeom>
        </p:spPr>
      </p:pic>
      <p:pic>
        <p:nvPicPr>
          <p:cNvPr id="5" name="Рисунок 4" descr="1174a3450f92df9606c6e1d27d402426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35696" y="3933056"/>
            <a:ext cx="1222244" cy="1222244"/>
          </a:xfrm>
          <a:prstGeom prst="rect">
            <a:avLst/>
          </a:prstGeom>
        </p:spPr>
      </p:pic>
      <p:pic>
        <p:nvPicPr>
          <p:cNvPr id="6" name="Рисунок 5" descr="1174a3450f92df9606c6e1d27d402426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5536" y="3645024"/>
            <a:ext cx="1222244" cy="1222244"/>
          </a:xfrm>
          <a:prstGeom prst="rect">
            <a:avLst/>
          </a:prstGeom>
        </p:spPr>
      </p:pic>
      <p:pic>
        <p:nvPicPr>
          <p:cNvPr id="7" name="Рисунок 6" descr="1174a3450f92df9606c6e1d27d402426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07704" y="2420888"/>
            <a:ext cx="1222244" cy="1222244"/>
          </a:xfrm>
          <a:prstGeom prst="rect">
            <a:avLst/>
          </a:prstGeom>
        </p:spPr>
      </p:pic>
      <p:pic>
        <p:nvPicPr>
          <p:cNvPr id="8" name="Рисунок 7" descr="1174a3450f92df9606c6e1d27d402426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5536" y="2204864"/>
            <a:ext cx="1222244" cy="1222244"/>
          </a:xfrm>
          <a:prstGeom prst="rect">
            <a:avLst/>
          </a:prstGeom>
        </p:spPr>
      </p:pic>
      <p:pic>
        <p:nvPicPr>
          <p:cNvPr id="9" name="Рисунок 8" descr="1174a3450f92df9606c6e1d27d402426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16016" y="4869160"/>
            <a:ext cx="1222244" cy="1222244"/>
          </a:xfrm>
          <a:prstGeom prst="rect">
            <a:avLst/>
          </a:prstGeom>
        </p:spPr>
      </p:pic>
      <p:pic>
        <p:nvPicPr>
          <p:cNvPr id="10" name="Рисунок 9" descr="1174a3450f92df9606c6e1d27d402426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3568" y="5085184"/>
            <a:ext cx="1222244" cy="1222244"/>
          </a:xfrm>
          <a:prstGeom prst="rect">
            <a:avLst/>
          </a:prstGeom>
        </p:spPr>
      </p:pic>
      <p:pic>
        <p:nvPicPr>
          <p:cNvPr id="11" name="Рисунок 10" descr="1174a3450f92df9606c6e1d27d402426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7864" y="4293096"/>
            <a:ext cx="1222244" cy="1222244"/>
          </a:xfrm>
          <a:prstGeom prst="rect">
            <a:avLst/>
          </a:prstGeom>
        </p:spPr>
      </p:pic>
      <p:pic>
        <p:nvPicPr>
          <p:cNvPr id="12" name="Рисунок 11" descr="1174a3450f92df9606c6e1d27d402426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84168" y="3933056"/>
            <a:ext cx="1222244" cy="1222244"/>
          </a:xfrm>
          <a:prstGeom prst="rect">
            <a:avLst/>
          </a:prstGeom>
        </p:spPr>
      </p:pic>
      <p:pic>
        <p:nvPicPr>
          <p:cNvPr id="13" name="Рисунок 12" descr="1174a3450f92df9606c6e1d27d402426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24128" y="2420888"/>
            <a:ext cx="1222244" cy="1222244"/>
          </a:xfrm>
          <a:prstGeom prst="rect">
            <a:avLst/>
          </a:prstGeom>
        </p:spPr>
      </p:pic>
      <p:pic>
        <p:nvPicPr>
          <p:cNvPr id="14" name="Рисунок 13" descr="1174a3450f92df9606c6e1d27d402426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96336" y="4005064"/>
            <a:ext cx="1222244" cy="1222244"/>
          </a:xfrm>
          <a:prstGeom prst="rect">
            <a:avLst/>
          </a:prstGeom>
        </p:spPr>
      </p:pic>
      <p:pic>
        <p:nvPicPr>
          <p:cNvPr id="15" name="Рисунок 14" descr="1174a3450f92df9606c6e1d27d402426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96336" y="2420888"/>
            <a:ext cx="1222244" cy="1222244"/>
          </a:xfrm>
          <a:prstGeom prst="rect">
            <a:avLst/>
          </a:prstGeom>
        </p:spPr>
      </p:pic>
      <p:pic>
        <p:nvPicPr>
          <p:cNvPr id="16" name="Рисунок 15" descr="1174a3450f92df9606c6e1d27d402426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96136" y="980728"/>
            <a:ext cx="1222244" cy="1222244"/>
          </a:xfrm>
          <a:prstGeom prst="rect">
            <a:avLst/>
          </a:prstGeom>
        </p:spPr>
      </p:pic>
      <p:pic>
        <p:nvPicPr>
          <p:cNvPr id="17" name="Рисунок 16" descr="1174a3450f92df9606c6e1d27d402426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24328" y="908720"/>
            <a:ext cx="1222244" cy="1222244"/>
          </a:xfrm>
          <a:prstGeom prst="rect">
            <a:avLst/>
          </a:prstGeom>
        </p:spPr>
      </p:pic>
      <p:pic>
        <p:nvPicPr>
          <p:cNvPr id="18" name="Рисунок 17" descr="1174a3450f92df9606c6e1d27d402426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83768" y="908720"/>
            <a:ext cx="1222244" cy="1222244"/>
          </a:xfrm>
          <a:prstGeom prst="rect">
            <a:avLst/>
          </a:prstGeom>
        </p:spPr>
      </p:pic>
      <p:pic>
        <p:nvPicPr>
          <p:cNvPr id="19" name="Рисунок 18" descr="1174a3450f92df9606c6e1d27d402426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72000" y="3429000"/>
            <a:ext cx="1222244" cy="1222244"/>
          </a:xfrm>
          <a:prstGeom prst="rect">
            <a:avLst/>
          </a:prstGeom>
        </p:spPr>
      </p:pic>
      <p:pic>
        <p:nvPicPr>
          <p:cNvPr id="20" name="Рисунок 19" descr="1174a3450f92df9606c6e1d27d402426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39952" y="1268760"/>
            <a:ext cx="1222244" cy="1222244"/>
          </a:xfrm>
          <a:prstGeom prst="rect">
            <a:avLst/>
          </a:prstGeom>
        </p:spPr>
      </p:pic>
      <p:pic>
        <p:nvPicPr>
          <p:cNvPr id="21" name="Рисунок 20" descr="045adf0782df3994ae86bb018f8fea78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99792" y="1052736"/>
            <a:ext cx="695188" cy="983667"/>
          </a:xfrm>
          <a:prstGeom prst="rect">
            <a:avLst/>
          </a:prstGeom>
        </p:spPr>
      </p:pic>
      <p:pic>
        <p:nvPicPr>
          <p:cNvPr id="22" name="Рисунок 21" descr="1233.50_4_tif_1000x1000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55976" y="1412776"/>
            <a:ext cx="875928" cy="875928"/>
          </a:xfrm>
          <a:prstGeom prst="rect">
            <a:avLst/>
          </a:prstGeom>
        </p:spPr>
      </p:pic>
      <p:pic>
        <p:nvPicPr>
          <p:cNvPr id="23" name="Рисунок 22" descr="24f73c412a8db5ff53a141f0e5a40303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60032" y="5013176"/>
            <a:ext cx="836712" cy="836712"/>
          </a:xfrm>
          <a:prstGeom prst="rect">
            <a:avLst/>
          </a:prstGeom>
        </p:spPr>
      </p:pic>
      <p:pic>
        <p:nvPicPr>
          <p:cNvPr id="24" name="Рисунок 23" descr="1014325768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19872" y="4365104"/>
            <a:ext cx="1017177" cy="993284"/>
          </a:xfrm>
          <a:prstGeom prst="rect">
            <a:avLst/>
          </a:prstGeom>
        </p:spPr>
      </p:pic>
      <p:pic>
        <p:nvPicPr>
          <p:cNvPr id="25" name="Рисунок 24" descr="Green_thread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6084168" y="2492896"/>
            <a:ext cx="576064" cy="872836"/>
          </a:xfrm>
          <a:prstGeom prst="rect">
            <a:avLst/>
          </a:prstGeom>
        </p:spPr>
      </p:pic>
      <p:pic>
        <p:nvPicPr>
          <p:cNvPr id="29" name="Рисунок 28" descr="деревянная-кровать-с-подушкой-иллюстрация-деревянной-кровати-на-белой-147487483.jp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79712" y="4077072"/>
            <a:ext cx="931168" cy="931168"/>
          </a:xfrm>
          <a:prstGeom prst="rect">
            <a:avLst/>
          </a:prstGeom>
        </p:spPr>
      </p:pic>
      <p:pic>
        <p:nvPicPr>
          <p:cNvPr id="30" name="Рисунок 29" descr="s1200 (2).jpg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9592" y="5229200"/>
            <a:ext cx="836712" cy="836712"/>
          </a:xfrm>
          <a:prstGeom prst="rect">
            <a:avLst/>
          </a:prstGeom>
        </p:spPr>
      </p:pic>
      <p:pic>
        <p:nvPicPr>
          <p:cNvPr id="31" name="Рисунок 30" descr="s1200 (1).jpg"/>
          <p:cNvPicPr>
            <a:picLocks noChangeAspect="1"/>
          </p:cNvPicPr>
          <p:nvPr/>
        </p:nvPicPr>
        <p:blipFill>
          <a:blip r:embed="rId11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67744" y="2492896"/>
            <a:ext cx="595710" cy="782060"/>
          </a:xfrm>
          <a:prstGeom prst="rect">
            <a:avLst/>
          </a:prstGeom>
        </p:spPr>
      </p:pic>
      <p:pic>
        <p:nvPicPr>
          <p:cNvPr id="32" name="Рисунок 31" descr="pngtree-green-pattern-book-illustration-image_1223831.jpg"/>
          <p:cNvPicPr>
            <a:picLocks noChangeAspect="1"/>
          </p:cNvPicPr>
          <p:nvPr/>
        </p:nvPicPr>
        <p:blipFill>
          <a:blip r:embed="rId12" cstate="print">
            <a:clrChange>
              <a:clrFrom>
                <a:srgbClr val="F5F5F5"/>
              </a:clrFrom>
              <a:clrTo>
                <a:srgbClr val="F5F5F5">
                  <a:alpha val="0"/>
                </a:srgbClr>
              </a:clrTo>
            </a:clrChange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4644008" y="3356992"/>
            <a:ext cx="1152128" cy="1152128"/>
          </a:xfrm>
          <a:prstGeom prst="rect">
            <a:avLst/>
          </a:prstGeom>
        </p:spPr>
      </p:pic>
      <p:pic>
        <p:nvPicPr>
          <p:cNvPr id="33" name="Рисунок 32" descr="s1200 (3).jpg"/>
          <p:cNvPicPr>
            <a:picLocks noChangeAspect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28184" y="4077072"/>
            <a:ext cx="908720" cy="908720"/>
          </a:xfrm>
          <a:prstGeom prst="rect">
            <a:avLst/>
          </a:prstGeom>
        </p:spPr>
      </p:pic>
      <p:pic>
        <p:nvPicPr>
          <p:cNvPr id="34" name="Рисунок 33" descr="00000031.jpg"/>
          <p:cNvPicPr>
            <a:picLocks noChangeAspect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68344" y="1124744"/>
            <a:ext cx="926232" cy="694674"/>
          </a:xfrm>
          <a:prstGeom prst="rect">
            <a:avLst/>
          </a:prstGeom>
        </p:spPr>
      </p:pic>
      <p:pic>
        <p:nvPicPr>
          <p:cNvPr id="35" name="Рисунок 34" descr="5d7de449cf1e9-70619-1-600x315.jpg"/>
          <p:cNvPicPr>
            <a:picLocks noChangeAspect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395536" y="2204864"/>
            <a:ext cx="1296144" cy="1038591"/>
          </a:xfrm>
          <a:prstGeom prst="rect">
            <a:avLst/>
          </a:prstGeom>
        </p:spPr>
      </p:pic>
      <p:pic>
        <p:nvPicPr>
          <p:cNvPr id="36" name="Рисунок 35" descr="babochka-kartinki-dlya-detey-57263.jpg"/>
          <p:cNvPicPr>
            <a:picLocks noChangeAspect="1"/>
          </p:cNvPicPr>
          <p:nvPr/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12360" y="4149080"/>
            <a:ext cx="836712" cy="836712"/>
          </a:xfrm>
          <a:prstGeom prst="rect">
            <a:avLst/>
          </a:prstGeom>
        </p:spPr>
      </p:pic>
      <p:pic>
        <p:nvPicPr>
          <p:cNvPr id="37" name="Рисунок 36" descr="s1200 (4).jpg"/>
          <p:cNvPicPr>
            <a:picLocks noChangeAspect="1"/>
          </p:cNvPicPr>
          <p:nvPr/>
        </p:nvPicPr>
        <p:blipFill>
          <a:blip r:embed="rId1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40352" y="2492896"/>
            <a:ext cx="908720" cy="908720"/>
          </a:xfrm>
          <a:prstGeom prst="rect">
            <a:avLst/>
          </a:prstGeom>
        </p:spPr>
      </p:pic>
      <p:pic>
        <p:nvPicPr>
          <p:cNvPr id="38" name="Рисунок 37" descr="unnamed (1).jpg"/>
          <p:cNvPicPr>
            <a:picLocks noChangeAspect="1"/>
          </p:cNvPicPr>
          <p:nvPr/>
        </p:nvPicPr>
        <p:blipFill>
          <a:blip r:embed="rId1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1560" y="3789040"/>
            <a:ext cx="792088" cy="792088"/>
          </a:xfrm>
          <a:prstGeom prst="rect">
            <a:avLst/>
          </a:prstGeom>
        </p:spPr>
      </p:pic>
      <p:pic>
        <p:nvPicPr>
          <p:cNvPr id="39" name="Рисунок 38" descr="ribbon0619.jpg"/>
          <p:cNvPicPr>
            <a:picLocks noChangeAspect="1"/>
          </p:cNvPicPr>
          <p:nvPr/>
        </p:nvPicPr>
        <p:blipFill>
          <a:blip r:embed="rId1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63888" y="2708920"/>
            <a:ext cx="907468" cy="908720"/>
          </a:xfrm>
          <a:prstGeom prst="rect">
            <a:avLst/>
          </a:prstGeom>
        </p:spPr>
      </p:pic>
      <p:pic>
        <p:nvPicPr>
          <p:cNvPr id="40" name="Рисунок 39" descr="Gaoming-China-supplier-pictures-aluminium-window-and.jpg"/>
          <p:cNvPicPr>
            <a:picLocks noChangeAspect="1"/>
          </p:cNvPicPr>
          <p:nvPr/>
        </p:nvPicPr>
        <p:blipFill>
          <a:blip r:embed="rId20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84168" y="1052736"/>
            <a:ext cx="764704" cy="764704"/>
          </a:xfrm>
          <a:prstGeom prst="rect">
            <a:avLst/>
          </a:prstGeom>
        </p:spPr>
      </p:pic>
    </p:spTree>
  </p:cSld>
  <p:clrMapOvr>
    <a:masterClrMapping/>
  </p:clrMapOvr>
  <p:transition>
    <p:checker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7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8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4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1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8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5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6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2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101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2" fill="hold">
                      <p:stCondLst>
                        <p:cond delay="0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19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0" fill="hold">
                      <p:stCondLst>
                        <p:cond delay="0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поезд-шаржа-милый-2395101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43608" y="332656"/>
            <a:ext cx="54726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Собери в окошках вагона «слово» из слогов.</a:t>
            </a:r>
          </a:p>
          <a:p>
            <a:r>
              <a:rPr lang="ru-RU" dirty="0" smtClean="0"/>
              <a:t>Задание выполняй по порядку начиная с 1 вагона.</a:t>
            </a:r>
            <a:endParaRPr lang="ru-RU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979712" y="6093296"/>
            <a:ext cx="504056" cy="504056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МА</a:t>
            </a:r>
            <a:endParaRPr lang="ru-RU" sz="1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115616" y="5661248"/>
            <a:ext cx="504056" cy="504056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КО</a:t>
            </a:r>
            <a:endParaRPr lang="ru-RU" sz="16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915816" y="5661248"/>
            <a:ext cx="504056" cy="504056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ВА</a:t>
            </a:r>
            <a:endParaRPr lang="ru-RU" sz="16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779912" y="6093296"/>
            <a:ext cx="504056" cy="504056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РА</a:t>
            </a:r>
            <a:endParaRPr lang="ru-RU" sz="16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4644008" y="5661248"/>
            <a:ext cx="576064" cy="504056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ШИ</a:t>
            </a:r>
            <a:endParaRPr lang="ru-RU" sz="1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5580112" y="6093296"/>
            <a:ext cx="504056" cy="504056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РО</a:t>
            </a:r>
            <a:endParaRPr lang="ru-RU" sz="16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6588224" y="5661248"/>
            <a:ext cx="576064" cy="504056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КЕ</a:t>
            </a:r>
            <a:endParaRPr lang="ru-RU" sz="1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7596336" y="6093296"/>
            <a:ext cx="504056" cy="504056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ТА</a:t>
            </a:r>
            <a:endParaRPr lang="ru-RU" sz="16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8532440" y="5661248"/>
            <a:ext cx="504056" cy="504056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НА</a:t>
            </a:r>
            <a:endParaRPr lang="ru-RU" sz="16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21" name="Рисунок 20" descr="1700273_1538951069.pn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24328" y="2492896"/>
            <a:ext cx="1124744" cy="1124744"/>
          </a:xfrm>
          <a:prstGeom prst="rect">
            <a:avLst/>
          </a:prstGeom>
        </p:spPr>
      </p:pic>
      <p:pic>
        <p:nvPicPr>
          <p:cNvPr id="22" name="Рисунок 21" descr="a55dec04a08c4c89011758d962960f2a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915816" y="2636912"/>
            <a:ext cx="1704595" cy="1042067"/>
          </a:xfrm>
          <a:prstGeom prst="rect">
            <a:avLst/>
          </a:prstGeom>
        </p:spPr>
      </p:pic>
      <p:pic>
        <p:nvPicPr>
          <p:cNvPr id="23" name="Рисунок 22" descr="depositphotos_72455493-stock-illustration-happy-cartoon-cow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60032" y="2420888"/>
            <a:ext cx="1763688" cy="1176366"/>
          </a:xfrm>
          <a:prstGeom prst="rect">
            <a:avLst/>
          </a:prstGeom>
        </p:spPr>
      </p:pic>
      <p:sp>
        <p:nvSpPr>
          <p:cNvPr id="25" name="Скругленный прямоугольник 24"/>
          <p:cNvSpPr/>
          <p:nvPr/>
        </p:nvSpPr>
        <p:spPr>
          <a:xfrm>
            <a:off x="2843808" y="3861048"/>
            <a:ext cx="504056" cy="504056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МА</a:t>
            </a:r>
            <a:endParaRPr lang="ru-RU" sz="1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3419872" y="3861048"/>
            <a:ext cx="576064" cy="504056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ШИ</a:t>
            </a:r>
            <a:endParaRPr lang="ru-RU" sz="1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4067944" y="3861048"/>
            <a:ext cx="504056" cy="504056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НА</a:t>
            </a:r>
            <a:endParaRPr lang="ru-RU" sz="16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7164288" y="3861048"/>
            <a:ext cx="504056" cy="504056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РА</a:t>
            </a:r>
            <a:endParaRPr lang="ru-RU" sz="16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7740352" y="3861048"/>
            <a:ext cx="576064" cy="504056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КЕ</a:t>
            </a:r>
            <a:endParaRPr lang="ru-RU" sz="1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8388424" y="3861048"/>
            <a:ext cx="504056" cy="504056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ТА</a:t>
            </a:r>
            <a:endParaRPr lang="ru-RU" sz="16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5580112" y="3861048"/>
            <a:ext cx="504056" cy="504056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РО</a:t>
            </a:r>
            <a:endParaRPr lang="ru-RU" sz="16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5004048" y="3861048"/>
            <a:ext cx="504056" cy="504056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КО</a:t>
            </a:r>
            <a:endParaRPr lang="ru-RU" sz="16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6156176" y="3861048"/>
            <a:ext cx="504056" cy="504056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ВА</a:t>
            </a:r>
            <a:endParaRPr lang="ru-RU" sz="16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Рисунок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4847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627784" y="332656"/>
            <a:ext cx="35335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Найди все слова с одним слогом.</a:t>
            </a:r>
            <a:endParaRPr lang="ru-RU" b="1" dirty="0"/>
          </a:p>
        </p:txBody>
      </p:sp>
      <p:pic>
        <p:nvPicPr>
          <p:cNvPr id="6" name="Рисунок 5" descr="big_1744688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5576" y="1340768"/>
            <a:ext cx="1224136" cy="1224136"/>
          </a:xfrm>
          <a:prstGeom prst="rect">
            <a:avLst/>
          </a:prstGeom>
        </p:spPr>
      </p:pic>
      <p:pic>
        <p:nvPicPr>
          <p:cNvPr id="7" name="Рисунок 6" descr="4457A_255х255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92280" y="1169368"/>
            <a:ext cx="1368152" cy="1368152"/>
          </a:xfrm>
          <a:prstGeom prst="rect">
            <a:avLst/>
          </a:prstGeom>
        </p:spPr>
      </p:pic>
      <p:pic>
        <p:nvPicPr>
          <p:cNvPr id="9" name="Рисунок 8" descr="1447841816-doorgets564c5018566d1-gamesforllittle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6444208" y="3284984"/>
            <a:ext cx="1512168" cy="1512168"/>
          </a:xfrm>
          <a:prstGeom prst="rect">
            <a:avLst/>
          </a:prstGeom>
        </p:spPr>
      </p:pic>
      <p:pic>
        <p:nvPicPr>
          <p:cNvPr id="10" name="Рисунок 9" descr="1447841816-doorgets564c5018566d1-gamesforllittle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3275856" y="3933056"/>
            <a:ext cx="1614157" cy="1224136"/>
          </a:xfrm>
          <a:prstGeom prst="rect">
            <a:avLst/>
          </a:prstGeom>
        </p:spPr>
      </p:pic>
      <p:pic>
        <p:nvPicPr>
          <p:cNvPr id="11" name="Рисунок 10" descr="a55dec04a08c4c89011758d962960f2a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827584" y="3501008"/>
            <a:ext cx="1704595" cy="1042067"/>
          </a:xfrm>
          <a:prstGeom prst="rect">
            <a:avLst/>
          </a:prstGeom>
        </p:spPr>
      </p:pic>
      <p:pic>
        <p:nvPicPr>
          <p:cNvPr id="12" name="Рисунок 11" descr="1700273_1538951069.pn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48064" y="1772816"/>
            <a:ext cx="1124744" cy="1124744"/>
          </a:xfrm>
          <a:prstGeom prst="rect">
            <a:avLst/>
          </a:prstGeom>
        </p:spPr>
      </p:pic>
      <p:pic>
        <p:nvPicPr>
          <p:cNvPr id="13" name="Рисунок 12" descr="1447841816-doorgets564c5018566d1-gamesforllittle.jp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2987824" y="1412776"/>
            <a:ext cx="1296144" cy="1340747"/>
          </a:xfrm>
          <a:prstGeom prst="rect">
            <a:avLst/>
          </a:prstGeom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4FA3D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4FA3D"/>
                                      </p:to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C3222"/>
                                      </p:to>
                                    </p:animClr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C3222"/>
                                      </p:to>
                                    </p:animClr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C3222"/>
                                      </p:to>
                                    </p:animClr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4FA3D"/>
                                      </p:to>
                                    </p:animClr>
                                    <p:set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4FA3D"/>
                                      </p:to>
                                    </p:animClr>
                                    <p:set>
                                      <p:cBhvr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Рисунок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4847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627784" y="332656"/>
            <a:ext cx="3615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Найди все слова с двумя слогами.</a:t>
            </a:r>
            <a:endParaRPr lang="ru-RU" b="1" dirty="0"/>
          </a:p>
        </p:txBody>
      </p:sp>
      <p:pic>
        <p:nvPicPr>
          <p:cNvPr id="6" name="Рисунок 5" descr="big_1744688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24328" y="1196752"/>
            <a:ext cx="1224136" cy="1224136"/>
          </a:xfrm>
          <a:prstGeom prst="rect">
            <a:avLst/>
          </a:prstGeom>
        </p:spPr>
      </p:pic>
      <p:pic>
        <p:nvPicPr>
          <p:cNvPr id="7" name="Рисунок 6" descr="4457A_255х255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3568" y="1556792"/>
            <a:ext cx="1368152" cy="1368152"/>
          </a:xfrm>
          <a:prstGeom prst="rect">
            <a:avLst/>
          </a:prstGeom>
        </p:spPr>
      </p:pic>
      <p:pic>
        <p:nvPicPr>
          <p:cNvPr id="10" name="Рисунок 9" descr="1447841816-doorgets564c5018566d1-gamesforllittle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2915816" y="1988840"/>
            <a:ext cx="1614157" cy="1224136"/>
          </a:xfrm>
          <a:prstGeom prst="rect">
            <a:avLst/>
          </a:prstGeom>
        </p:spPr>
      </p:pic>
      <p:pic>
        <p:nvPicPr>
          <p:cNvPr id="14" name="Рисунок 13" descr="kartinka_dlya_detey_muha_1_28142716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92080" y="1124744"/>
            <a:ext cx="1656184" cy="1216543"/>
          </a:xfrm>
          <a:prstGeom prst="rect">
            <a:avLst/>
          </a:prstGeom>
        </p:spPr>
      </p:pic>
      <p:pic>
        <p:nvPicPr>
          <p:cNvPr id="15" name="Рисунок 14" descr="133-1337821_big-image-blue-morpho-butterfly-clipart-png-download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rot="1680894">
            <a:off x="6044606" y="3117528"/>
            <a:ext cx="1809816" cy="1509477"/>
          </a:xfrm>
          <a:prstGeom prst="rect">
            <a:avLst/>
          </a:prstGeom>
        </p:spPr>
      </p:pic>
      <p:sp>
        <p:nvSpPr>
          <p:cNvPr id="17" name="Овал 16"/>
          <p:cNvSpPr/>
          <p:nvPr/>
        </p:nvSpPr>
        <p:spPr>
          <a:xfrm rot="1010760">
            <a:off x="3669385" y="3935020"/>
            <a:ext cx="555844" cy="1266273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Рисунок 17" descr="s1200 (1)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87824" y="3789040"/>
            <a:ext cx="1656184" cy="1656184"/>
          </a:xfrm>
          <a:prstGeom prst="rect">
            <a:avLst/>
          </a:prstGeom>
        </p:spPr>
      </p:pic>
      <p:pic>
        <p:nvPicPr>
          <p:cNvPr id="19" name="Рисунок 18" descr="s1200 (2).jp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71600" y="3645024"/>
            <a:ext cx="1196752" cy="1196752"/>
          </a:xfrm>
          <a:prstGeom prst="rect">
            <a:avLst/>
          </a:prstGeom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4FA3D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C3222"/>
                                      </p:to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4FA3D"/>
                                      </p:to>
                                    </p:animClr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C3222"/>
                                      </p:to>
                                    </p:animClr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C3222"/>
                                      </p:to>
                                    </p:animClr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4FA3D"/>
                                      </p:to>
                                    </p:animClr>
                                    <p:set>
                                      <p:cBhvr>
                                        <p:cTn id="42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4FA3D"/>
                                      </p:to>
                                    </p:animClr>
                                    <p:set>
                                      <p:cBhvr>
                                        <p:cTn id="4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Рисунок 19" descr="1580569946_7-p-foni-dlya-prezentatsii-so-smesharikami-4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2627784" y="332656"/>
            <a:ext cx="35883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Найди все слова с тремя слогами.</a:t>
            </a:r>
            <a:endParaRPr lang="ru-RU" b="1" dirty="0"/>
          </a:p>
        </p:txBody>
      </p:sp>
      <p:pic>
        <p:nvPicPr>
          <p:cNvPr id="22" name="Рисунок 21" descr="1700273_1538951069.pn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92280" y="980728"/>
            <a:ext cx="1124744" cy="1124744"/>
          </a:xfrm>
          <a:prstGeom prst="rect">
            <a:avLst/>
          </a:prstGeom>
        </p:spPr>
      </p:pic>
      <p:pic>
        <p:nvPicPr>
          <p:cNvPr id="23" name="Рисунок 22" descr="a55dec04a08c4c89011758d962960f2a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3568" y="4149080"/>
            <a:ext cx="1704595" cy="1042067"/>
          </a:xfrm>
          <a:prstGeom prst="rect">
            <a:avLst/>
          </a:prstGeom>
        </p:spPr>
      </p:pic>
      <p:pic>
        <p:nvPicPr>
          <p:cNvPr id="24" name="Рисунок 23" descr="1447841816-doorgets564c5018566d1-gamesforllittle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4932040" y="908720"/>
            <a:ext cx="1296144" cy="1340747"/>
          </a:xfrm>
          <a:prstGeom prst="rect">
            <a:avLst/>
          </a:prstGeom>
        </p:spPr>
      </p:pic>
      <p:pic>
        <p:nvPicPr>
          <p:cNvPr id="25" name="Рисунок 24" descr="babochka-kartinki-dlya-detey-57263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93212">
            <a:off x="713836" y="1155012"/>
            <a:ext cx="1062818" cy="1062818"/>
          </a:xfrm>
          <a:prstGeom prst="rect">
            <a:avLst/>
          </a:prstGeom>
        </p:spPr>
      </p:pic>
      <p:pic>
        <p:nvPicPr>
          <p:cNvPr id="26" name="Рисунок 25" descr="24f73c412a8db5ff53a141f0e5a40303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88024" y="4653136"/>
            <a:ext cx="1484784" cy="1340768"/>
          </a:xfrm>
          <a:prstGeom prst="rect">
            <a:avLst/>
          </a:prstGeom>
        </p:spPr>
      </p:pic>
      <p:pic>
        <p:nvPicPr>
          <p:cNvPr id="27" name="Рисунок 26" descr="ribbon0619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36296" y="2924944"/>
            <a:ext cx="1224136" cy="1225825"/>
          </a:xfrm>
          <a:prstGeom prst="rect">
            <a:avLst/>
          </a:prstGeom>
        </p:spPr>
      </p:pic>
      <p:pic>
        <p:nvPicPr>
          <p:cNvPr id="28" name="Рисунок 27" descr="s1200 (4).jp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59832" y="1340768"/>
            <a:ext cx="1296144" cy="1296144"/>
          </a:xfrm>
          <a:prstGeom prst="rect">
            <a:avLst/>
          </a:prstGeom>
        </p:spPr>
      </p:pic>
      <p:pic>
        <p:nvPicPr>
          <p:cNvPr id="29" name="Рисунок 28" descr="kisspng-window-drawing-clip-art-wooden-window-5b1659070854d1.2553044615281912390341.jpg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EEEEEE"/>
              </a:clrFrom>
              <a:clrTo>
                <a:srgbClr val="EEEEEE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4932040" y="2780928"/>
            <a:ext cx="1080120" cy="1445952"/>
          </a:xfrm>
          <a:prstGeom prst="rect">
            <a:avLst/>
          </a:prstGeom>
        </p:spPr>
      </p:pic>
      <p:pic>
        <p:nvPicPr>
          <p:cNvPr id="30" name="Рисунок 29" descr="1233.50_4_tif_1000x1000.jpg"/>
          <p:cNvPicPr>
            <a:picLocks noChangeAspect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27784" y="3140968"/>
            <a:ext cx="1451992" cy="1451992"/>
          </a:xfrm>
          <a:prstGeom prst="rect">
            <a:avLst/>
          </a:prstGeom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7F740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94825"/>
                                      </p:to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94825"/>
                                      </p:to>
                                    </p:animClr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94825"/>
                                      </p:to>
                                    </p:animClr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7F740"/>
                                      </p:to>
                                    </p:animClr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7F740"/>
                                      </p:to>
                                    </p:animClr>
                                    <p:set>
                                      <p:cBhvr>
                                        <p:cTn id="4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94825"/>
                                      </p:to>
                                    </p:animClr>
                                    <p:set>
                                      <p:cBhvr>
                                        <p:cTn id="4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94825"/>
                                      </p:to>
                                    </p:animClr>
                                    <p:set>
                                      <p:cBhvr>
                                        <p:cTn id="5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7F740"/>
                                      </p:to>
                                    </p:animClr>
                                    <p:set>
                                      <p:cBhvr>
                                        <p:cTn id="6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83768" y="1124744"/>
            <a:ext cx="554461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/>
              <a:t>МОЛОДЦЫ !</a:t>
            </a:r>
            <a:endParaRPr lang="ru-RU" sz="6600" b="1" dirty="0"/>
          </a:p>
        </p:txBody>
      </p:sp>
      <p:pic>
        <p:nvPicPr>
          <p:cNvPr id="6" name="Рисунок 5" descr="orig (1)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1640" y="2213484"/>
            <a:ext cx="6192688" cy="4644516"/>
          </a:xfrm>
          <a:prstGeom prst="rect">
            <a:avLst/>
          </a:prstGeom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la-detej07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dla-detej07</Template>
  <TotalTime>539</TotalTime>
  <Words>104</Words>
  <Application>Microsoft Office PowerPoint</Application>
  <PresentationFormat>Экран (4:3)</PresentationFormat>
  <Paragraphs>31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Arial Black</vt:lpstr>
      <vt:lpstr>Calibri</vt:lpstr>
      <vt:lpstr>Calibri Light</vt:lpstr>
      <vt:lpstr>dla-detej07</vt:lpstr>
      <vt:lpstr>МБОУ лицей №3 (дошкольное отделение)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Галина</cp:lastModifiedBy>
  <cp:revision>77</cp:revision>
  <dcterms:created xsi:type="dcterms:W3CDTF">2020-04-23T19:01:12Z</dcterms:created>
  <dcterms:modified xsi:type="dcterms:W3CDTF">2023-03-31T05:40:26Z</dcterms:modified>
</cp:coreProperties>
</file>