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4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4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4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84F4B9-A2B6-4FEB-9D8C-7E6EADF724D6}" type="datetimeFigureOut">
              <a:rPr lang="ru-RU" smtClean="0"/>
              <a:pPr/>
              <a:t>26.02.2023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786C4C-3ABA-4B50-A384-1B413CBE9F1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 advClick="0" advTm="4000"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Календарь  природы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861048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Воспитатель первой младшей группы </a:t>
            </a:r>
            <a:r>
              <a:rPr lang="ru-RU" sz="2400" dirty="0" err="1" smtClean="0"/>
              <a:t>Козьма</a:t>
            </a:r>
            <a:r>
              <a:rPr lang="ru-RU" sz="2400" dirty="0" smtClean="0"/>
              <a:t> Н. А.</a:t>
            </a:r>
            <a:endParaRPr lang="ru-RU" sz="2400" dirty="0"/>
          </a:p>
        </p:txBody>
      </p:sp>
      <p:pic>
        <p:nvPicPr>
          <p:cNvPr id="5" name="Рисунок 4" descr="1613676247_41-p-fon-dlya-prezentatsii-vremena-goda-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32040" y="472514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Козьма</a:t>
            </a:r>
            <a:r>
              <a:rPr lang="ru-RU" b="1" dirty="0" smtClean="0"/>
              <a:t> Н. А. воспитатель первой младшей группы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1196752"/>
            <a:ext cx="67424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j-lt"/>
              </a:rPr>
              <a:t>Календарь  природы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64157_17-p-fon-dlya-prezentatsii-zima-dlya-detskogo-s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1700808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Все явления в природе происходят в определенной последовательности.</a:t>
            </a:r>
          </a:p>
          <a:p>
            <a:r>
              <a:rPr lang="ru-RU" dirty="0" smtClean="0"/>
              <a:t>Ежегодно в определенном порядке, одно за другим, идут времена года. В</a:t>
            </a:r>
          </a:p>
          <a:p>
            <a:r>
              <a:rPr lang="ru-RU" dirty="0" smtClean="0"/>
              <a:t>каждом из времен года природные явления также происходят в определенные</a:t>
            </a:r>
          </a:p>
          <a:p>
            <a:r>
              <a:rPr lang="ru-RU" dirty="0" smtClean="0"/>
              <a:t>сроки, в определенном порядке. Весной тает снег, пробуждаются растения и</a:t>
            </a:r>
          </a:p>
          <a:p>
            <a:r>
              <a:rPr lang="ru-RU" dirty="0" smtClean="0"/>
              <a:t>животные, прилетают птицы. В летние дни у животных и птиц появляется</a:t>
            </a:r>
          </a:p>
          <a:p>
            <a:r>
              <a:rPr lang="ru-RU" dirty="0" smtClean="0"/>
              <a:t>новое потомство, на деревьях и кустарниках созревают плоды и ягоды.</a:t>
            </a:r>
          </a:p>
          <a:p>
            <a:r>
              <a:rPr lang="ru-RU" dirty="0" smtClean="0"/>
              <a:t>Осенью деревья теряют свой зеленый наряд, улетают на юг перелетные птицы,</a:t>
            </a:r>
          </a:p>
          <a:p>
            <a:r>
              <a:rPr lang="ru-RU" dirty="0" smtClean="0"/>
              <a:t>звери усиленно готовятся к зиме. Зимой растительный мир находится в</a:t>
            </a:r>
          </a:p>
          <a:p>
            <a:r>
              <a:rPr lang="ru-RU" dirty="0" smtClean="0"/>
              <a:t>состоянии покоя, многие животные прячутся от снежных бурь и лютых</a:t>
            </a:r>
          </a:p>
          <a:p>
            <a:r>
              <a:rPr lang="ru-RU" dirty="0" smtClean="0"/>
              <a:t>морозов. У ребенка, который только начинает понимать окружающий мир, все</a:t>
            </a:r>
          </a:p>
          <a:p>
            <a:r>
              <a:rPr lang="ru-RU" dirty="0" smtClean="0"/>
              <a:t>это вызывает огромнейший интерес. Один из самых доступных способов</a:t>
            </a:r>
          </a:p>
          <a:p>
            <a:r>
              <a:rPr lang="ru-RU" dirty="0" smtClean="0"/>
              <a:t>понять окружающую действительность – понаблюдать за ней. Ребенок</a:t>
            </a:r>
          </a:p>
          <a:p>
            <a:r>
              <a:rPr lang="ru-RU" dirty="0" smtClean="0"/>
              <a:t>наблюдает, анализирует, делает выводы.</a:t>
            </a:r>
          </a:p>
          <a:p>
            <a:r>
              <a:rPr lang="ru-RU" dirty="0" smtClean="0"/>
              <a:t>В процессе ознакомления дошкольников с природой можно создавать и</a:t>
            </a:r>
          </a:p>
          <a:p>
            <a:r>
              <a:rPr lang="ru-RU" dirty="0" smtClean="0"/>
              <a:t>использовать самые различные модели. Одни из них являются календари</a:t>
            </a:r>
          </a:p>
          <a:p>
            <a:r>
              <a:rPr lang="ru-RU" dirty="0" smtClean="0"/>
              <a:t>природы - графические модели, которые отражают разнообразные, длительно</a:t>
            </a:r>
          </a:p>
          <a:p>
            <a:r>
              <a:rPr lang="ru-RU" dirty="0" smtClean="0"/>
              <a:t>происходящие явления и события в природе.</a:t>
            </a:r>
          </a:p>
          <a:p>
            <a:r>
              <a:rPr lang="ru-RU" dirty="0" smtClean="0"/>
              <a:t>Ведение календарей природы имеет большое значение для экологического</a:t>
            </a:r>
          </a:p>
          <a:p>
            <a:r>
              <a:rPr lang="ru-RU" dirty="0" smtClean="0"/>
              <a:t>воспитания детей с двух точек зрения: сначала происходит его создание</a:t>
            </a:r>
          </a:p>
          <a:p>
            <a:r>
              <a:rPr lang="ru-RU" dirty="0" smtClean="0"/>
              <a:t>(моделирование явлений), затем - использование в воспитательном процессе.</a:t>
            </a:r>
            <a:endParaRPr lang="ru-RU" dirty="0"/>
          </a:p>
        </p:txBody>
      </p:sp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Цель</a:t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Обогащение представления детей о временах года, явлениях природы,</a:t>
            </a:r>
          </a:p>
          <a:p>
            <a:r>
              <a:rPr lang="ru-RU" dirty="0" smtClean="0"/>
              <a:t>объектах природы.</a:t>
            </a:r>
          </a:p>
          <a:p>
            <a:pPr>
              <a:buNone/>
            </a:pPr>
            <a:r>
              <a:rPr lang="ru-RU" sz="5900" dirty="0" smtClean="0"/>
              <a:t>Задачи</a:t>
            </a:r>
          </a:p>
          <a:p>
            <a:r>
              <a:rPr lang="ru-RU" dirty="0" smtClean="0"/>
              <a:t>Образовательные.</a:t>
            </a:r>
          </a:p>
          <a:p>
            <a:r>
              <a:rPr lang="ru-RU" dirty="0" smtClean="0"/>
              <a:t>1.Знакомить с характерными особенностями времен года.</a:t>
            </a:r>
          </a:p>
          <a:p>
            <a:r>
              <a:rPr lang="ru-RU" dirty="0" smtClean="0"/>
              <a:t>2.Расширить знания детей о явлениях природы в разное время года.</a:t>
            </a:r>
          </a:p>
          <a:p>
            <a:r>
              <a:rPr lang="ru-RU" dirty="0" smtClean="0"/>
              <a:t>3.Обучать замечать изменения в погоде, явления в живой и неживой природе.</a:t>
            </a:r>
          </a:p>
          <a:p>
            <a:endParaRPr lang="ru-RU" dirty="0" smtClean="0"/>
          </a:p>
          <a:p>
            <a:r>
              <a:rPr lang="ru-RU" dirty="0" smtClean="0"/>
              <a:t>Развивающие.</a:t>
            </a:r>
          </a:p>
          <a:p>
            <a:r>
              <a:rPr lang="ru-RU" dirty="0" smtClean="0"/>
              <a:t>1. Формировать умение понимать простейшие взаимосвязи в природе.</a:t>
            </a:r>
          </a:p>
          <a:p>
            <a:r>
              <a:rPr lang="ru-RU" dirty="0" smtClean="0"/>
              <a:t>2.Развивать интерес к явлениям и объектам природы.</a:t>
            </a:r>
          </a:p>
          <a:p>
            <a:r>
              <a:rPr lang="ru-RU" dirty="0" smtClean="0"/>
              <a:t>3. Формировать представления о природном многообразии нашего мира.</a:t>
            </a:r>
          </a:p>
          <a:p>
            <a:endParaRPr lang="ru-RU" dirty="0" smtClean="0"/>
          </a:p>
          <a:p>
            <a:r>
              <a:rPr lang="ru-RU" dirty="0" smtClean="0"/>
              <a:t>Воспитательные.</a:t>
            </a:r>
          </a:p>
          <a:p>
            <a:r>
              <a:rPr lang="ru-RU" dirty="0" smtClean="0"/>
              <a:t>1.Воспитывать любовь к природе, умение вести себя в природе и желание</a:t>
            </a:r>
          </a:p>
          <a:p>
            <a:r>
              <a:rPr lang="ru-RU" dirty="0" smtClean="0"/>
              <a:t>беречь её.</a:t>
            </a:r>
            <a:endParaRPr lang="ru-RU" dirty="0"/>
          </a:p>
        </p:txBody>
      </p:sp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210_162148_4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124744"/>
            <a:ext cx="6696744" cy="4752528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210_162322_4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980728"/>
            <a:ext cx="6696744" cy="5112568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210_162325_0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052736"/>
            <a:ext cx="6192688" cy="4968552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210_163150_7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196752"/>
            <a:ext cx="5832648" cy="504056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210_163208_0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340768"/>
            <a:ext cx="6192688" cy="4752528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210_172103_6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556792"/>
            <a:ext cx="5976664" cy="432048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332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Календарь  природы</vt:lpstr>
      <vt:lpstr>Актуальность</vt:lpstr>
      <vt:lpstr> Цель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Календарь  природы</dc:title>
  <dc:creator>home</dc:creator>
  <cp:lastModifiedBy>home</cp:lastModifiedBy>
  <cp:revision>8</cp:revision>
  <dcterms:created xsi:type="dcterms:W3CDTF">2023-02-12T15:07:17Z</dcterms:created>
  <dcterms:modified xsi:type="dcterms:W3CDTF">2023-02-26T05:34:06Z</dcterms:modified>
</cp:coreProperties>
</file>