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0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82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26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2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4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3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60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4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3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52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78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33BFB-10B1-42C8-9BB3-E0319F1B6855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42193-D68A-4F41-95A2-8E4B67B2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46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ищевые цепи 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60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ation/190239340_438190451/image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2"/>
          <a:stretch/>
        </p:blipFill>
        <p:spPr bwMode="auto">
          <a:xfrm>
            <a:off x="4644447" y="2175164"/>
            <a:ext cx="6858000" cy="457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8145" y="778317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живые организмы связаны между собой энергетическими отношениями, поскольку являются объектами питания других организмов.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14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4" y="390482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Пищевая цепь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или </a:t>
            </a: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цепь питания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— это ряд организмов, связанных друг с другом пищевыми отношениями. Пищевая цепь показывает последовательность переноса веществ и энергии от одного организма к другому.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did-you-know.ru/wp-content/uploads/2020/05/8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971799"/>
            <a:ext cx="11991975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34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://900igr.net/up/datas/109153/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55" y="0"/>
            <a:ext cx="103493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8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educations.ru/wp-content/uploads/5/0/6/5068f679bbe828735315efceadeaf4bf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" t="30061" r="5678" b="7635"/>
          <a:stretch/>
        </p:blipFill>
        <p:spPr bwMode="auto">
          <a:xfrm>
            <a:off x="2313709" y="2369127"/>
            <a:ext cx="6954982" cy="356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87782" y="1066800"/>
            <a:ext cx="5628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схемы пищевых цепей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98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ruzhniy-center.ru/wp-content/uploads/3/c/c/3cc95053721d3aef3b161d8eabd699d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229" y="0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98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f.ppt-online.org/files/slide/g/GqLAmlgneSHuITUEFKz65jJPRcy0YdhVbap9wx/slide-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" t="6068" r="4436" b="4042"/>
          <a:stretch/>
        </p:blipFill>
        <p:spPr bwMode="auto">
          <a:xfrm>
            <a:off x="1219200" y="457201"/>
            <a:ext cx="8963891" cy="656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625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f.ppt-online.org/files1/slide/h/hYZroLg1SkcOuiHFMK8APmNERjXvwyDl79BCn450af/slide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8" y="690273"/>
            <a:ext cx="975360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246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s0.slide-share.ru/s_slide/61f366813db246144a7133ce3ab7ff4e/5bd349cb-e5ac-4dc6-ada6-d50023dde22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20" y="10347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3221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24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2</cp:revision>
  <dcterms:created xsi:type="dcterms:W3CDTF">2023-03-31T12:52:48Z</dcterms:created>
  <dcterms:modified xsi:type="dcterms:W3CDTF">2023-03-31T13:09:17Z</dcterms:modified>
</cp:coreProperties>
</file>