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3" r:id="rId4"/>
    <p:sldId id="264" r:id="rId5"/>
    <p:sldId id="265" r:id="rId6"/>
    <p:sldId id="26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72"/>
    <p:restoredTop sz="94638"/>
  </p:normalViewPr>
  <p:slideViewPr>
    <p:cSldViewPr snapToGrid="0">
      <p:cViewPr varScale="1">
        <p:scale>
          <a:sx n="87" d="100"/>
          <a:sy n="87" d="100"/>
        </p:scale>
        <p:origin x="200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B8F2EB-F563-59E8-F3CD-58C1F627E2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CCC744-18C0-F93A-C392-B1C279B86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FD4203-1C72-0B88-AA8C-EB0929A1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0CEACE-0C68-93F9-69CE-BF059BC7F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37F008-EA60-AAFB-B390-93DD8BB98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52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F6EDBB-0973-44C6-038A-0EDCC7213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FBAB83-79F6-E927-CDD8-F1922FAF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9A1A75-5610-5374-CA10-F2238B8B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2BB986-1A14-1706-A3BD-E340E0421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8AF138-CFD3-3E71-DA6C-FB6DDC8DB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45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3CA05C0-104F-FAE3-606D-6A733C64A6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9FD156-8E24-B2BD-9FC1-97265110C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94A369-5DFC-1356-66D5-A1737022B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BF94CF-050F-4C6E-AFB6-F16E89157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3B51A5-D3ED-D73C-4BDA-3A0D84AA8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72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BC345F-05E3-B5B7-6C00-ADB19CB10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366146-5E26-D4E3-E132-2C269CFE7A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6FB792-CFAA-32F9-281A-1A087ED98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E67125-5E2C-D082-F164-ACED4A1AB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CE025D-A170-43EC-7494-7F8CD31E6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64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FF6788-0047-76CD-7369-44DAA3505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A4C13E-84CA-B201-8701-2255F5E95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E3B6DC-0F4A-3D9B-B8FA-3E2568A59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820B04-1AE5-735C-85CE-FA3965AB0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938666-DCAE-109F-4D6E-FF38BF7C7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2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C995AB-D6A4-B690-1D72-5F7E5408D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AE0B9F-0FEA-CCDD-615B-5E38FB0F46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1A72278-6E43-0170-2E5A-D3D1080033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164B7A-E46B-B2AE-6DD6-934A66135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4F06D2-5F77-778C-DFB9-438D3F79D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10A89D-38BD-65A4-AE89-F0E93C07E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03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22A7A4-8826-90CE-1D73-E99F1D8BA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D83CA8-72B1-FAB9-768A-7F71BA54D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0C1DC4-94A1-7421-523F-A1C4DA5BE9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841B361-C61E-5001-2393-84D479B9F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DD5D3AF-0399-B88B-86A2-1E4DAE0EC7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C5519BA-9D38-06C9-3D80-477F2DF67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0AD3B46-DFEB-8314-87FE-5442369EE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45C3EAF-0309-7586-3F8D-B1F8F435C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23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01B6DC-5902-E964-F92B-6E32F5644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5D1F604-754E-0930-7BCA-C30DC04D6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F3E3581-4B7C-519B-5EDE-C2017A31F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5A4A28C-5409-8482-E38F-56FDB36F4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71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41BE3E8-3AD5-B06A-F3DC-ABE34F94F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B8762FD-5BFC-B40C-C062-EE7CA3FC3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7F5305-9C91-4C2E-B307-3C6FE1269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91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92436-99FE-74BD-0342-37C6921A9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BD9340-4589-E55A-7346-3C242E07B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4A94C5-0F63-39BB-1B49-817AAE125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04F551-B4BB-32D5-33CC-3CE56D154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A017F5-47F4-8525-0620-2CB28D3F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A8AC6A-C06B-F4F8-4AE6-636FD673F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326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922E97-5900-36E2-B94F-0CA08C4DF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C3B986C-318E-595A-2F83-8F3451A91A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74DC45-7B0D-9466-D889-25B377C3C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A632CE-C6B6-2B33-A7CB-457DBBC1F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4017DE-C4B5-AA5C-BE16-0533DC268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B46D48-2AC5-798A-0003-A760D1647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7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BB902F-9535-A4E7-269D-7156E7F2F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1F14D7-DF73-A0CC-0D4F-B94AA9051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8EECD4-E18E-E081-2167-4159422C96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73080-90D1-284E-9EAA-F2900B422E7B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533BA0-C252-EB8C-96CC-D6471846E4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A2E20D-73A6-F02F-3DAC-3DA5F483BE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8A5E9-A0B8-034D-82CA-3A27328F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17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1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A3D79D-BEBF-F6E1-C937-967C37B14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79733" y="3428999"/>
            <a:ext cx="4447822" cy="1397000"/>
          </a:xfrm>
        </p:spPr>
        <p:txBody>
          <a:bodyPr>
            <a:normAutofit fontScale="92500" lnSpcReduction="20000"/>
          </a:bodyPr>
          <a:lstStyle/>
          <a:p>
            <a:endParaRPr lang="ru-RU" b="1" dirty="0"/>
          </a:p>
          <a:p>
            <a:endParaRPr lang="ru-RU" b="1" dirty="0"/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ИНТЕРАКТИВНАЯ ИГРА: «ОРГАНЫ ЧУВСТВ»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3339CF-F131-C54C-0CF7-F9829961B2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84"/>
          <a:stretch/>
        </p:blipFill>
        <p:spPr>
          <a:xfrm>
            <a:off x="168307" y="864346"/>
            <a:ext cx="6895587" cy="512930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B654A9-364F-01C3-1A64-20EDF384789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4754" y="1303498"/>
            <a:ext cx="2489568" cy="248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1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66BF87-42A0-E75F-E9FF-83848AF329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2664" y="1859586"/>
            <a:ext cx="2709291" cy="2651975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id="{967F71B3-2F07-AF82-440B-6592A71A5641}"/>
              </a:ext>
            </a:extLst>
          </p:cNvPr>
          <p:cNvSpPr/>
          <p:nvPr/>
        </p:nvSpPr>
        <p:spPr>
          <a:xfrm>
            <a:off x="474176" y="2199333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490" y="352239"/>
                  <a:pt x="325922" y="67706"/>
                  <a:pt x="869244" y="0"/>
                </a:cubicBezTo>
                <a:cubicBezTo>
                  <a:pt x="1424699" y="45385"/>
                  <a:pt x="1681843" y="269035"/>
                  <a:pt x="1738488" y="841023"/>
                </a:cubicBezTo>
                <a:cubicBezTo>
                  <a:pt x="1649655" y="1286842"/>
                  <a:pt x="1357481" y="1616625"/>
                  <a:pt x="869244" y="1682046"/>
                </a:cubicBezTo>
                <a:cubicBezTo>
                  <a:pt x="383025" y="1673571"/>
                  <a:pt x="43295" y="1246233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172447036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E94EF9F2-F931-5230-570B-7CA0434D1156}"/>
              </a:ext>
            </a:extLst>
          </p:cNvPr>
          <p:cNvSpPr/>
          <p:nvPr/>
        </p:nvSpPr>
        <p:spPr>
          <a:xfrm>
            <a:off x="2839156" y="177541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1503" y="301593"/>
                  <a:pt x="349244" y="14986"/>
                  <a:pt x="869244" y="0"/>
                </a:cubicBezTo>
                <a:cubicBezTo>
                  <a:pt x="1359288" y="2100"/>
                  <a:pt x="1657200" y="379124"/>
                  <a:pt x="1738488" y="841023"/>
                </a:cubicBezTo>
                <a:cubicBezTo>
                  <a:pt x="1655724" y="1386330"/>
                  <a:pt x="1328733" y="1795803"/>
                  <a:pt x="869244" y="1682046"/>
                </a:cubicBezTo>
                <a:cubicBezTo>
                  <a:pt x="325171" y="1647029"/>
                  <a:pt x="12030" y="1311255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D1B07B0-C869-4AB3-3D6C-5DDE32C45129}"/>
              </a:ext>
            </a:extLst>
          </p:cNvPr>
          <p:cNvSpPr/>
          <p:nvPr/>
        </p:nvSpPr>
        <p:spPr>
          <a:xfrm>
            <a:off x="5113867" y="2289645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6891" y="324703"/>
                  <a:pt x="470660" y="65640"/>
                  <a:pt x="869244" y="0"/>
                </a:cubicBezTo>
                <a:cubicBezTo>
                  <a:pt x="1278905" y="-26622"/>
                  <a:pt x="1746827" y="347300"/>
                  <a:pt x="1738488" y="841023"/>
                </a:cubicBezTo>
                <a:cubicBezTo>
                  <a:pt x="1794018" y="1268803"/>
                  <a:pt x="1343701" y="1696348"/>
                  <a:pt x="869244" y="1682046"/>
                </a:cubicBezTo>
                <a:cubicBezTo>
                  <a:pt x="353701" y="1798546"/>
                  <a:pt x="23488" y="128484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3E747B2-F0E4-8D44-F41B-1B2AE7DD8D24}"/>
              </a:ext>
            </a:extLst>
          </p:cNvPr>
          <p:cNvSpPr/>
          <p:nvPr/>
        </p:nvSpPr>
        <p:spPr>
          <a:xfrm>
            <a:off x="2839156" y="4511561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47397" y="244037"/>
                  <a:pt x="379435" y="-118181"/>
                  <a:pt x="869244" y="0"/>
                </a:cubicBezTo>
                <a:cubicBezTo>
                  <a:pt x="1286755" y="-15152"/>
                  <a:pt x="1693252" y="385059"/>
                  <a:pt x="1738488" y="841023"/>
                </a:cubicBezTo>
                <a:cubicBezTo>
                  <a:pt x="1791020" y="1416638"/>
                  <a:pt x="1456468" y="1637534"/>
                  <a:pt x="869244" y="1682046"/>
                </a:cubicBezTo>
                <a:cubicBezTo>
                  <a:pt x="455052" y="1685163"/>
                  <a:pt x="5287" y="136591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264327539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C26ADCC-C413-4879-9DB5-6EBDF2866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7106" y="215486"/>
            <a:ext cx="2221916" cy="2221916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5DF9637-513E-D878-96EB-7221719C13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828" y="4583833"/>
            <a:ext cx="2221916" cy="222191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3004FA-E8DB-BC41-F386-ED127B509D2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394" y="2167467"/>
            <a:ext cx="2167467" cy="216746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549B6E3-45CC-67C8-5BB0-78D7AB6B0C8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226" y="215486"/>
            <a:ext cx="2057041" cy="168204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86FB5BC-E6E9-F60D-9B41-C9E4F50C710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4197" y="4583833"/>
            <a:ext cx="2884070" cy="193953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7413F5-418B-EC8E-F104-D9865AE764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8654" y="2318042"/>
            <a:ext cx="3110682" cy="222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92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232 0.025 L -0.34688 0.27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34" y="122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18 -0.00578 C -0.11628 0.00139 -0.07878 -0.00902 -0.12318 -0.00046 C -0.12487 0.00024 -0.12657 0.00162 -0.12839 0.00232 C -0.13086 0.00348 -0.1336 0.00417 -0.13607 0.0051 C -0.13828 0.00602 -0.14037 0.00695 -0.14258 0.00787 C -0.15248 0.01158 -0.15039 0.01042 -0.16211 0.0132 C -0.1655 0.01412 -0.16901 0.01528 -0.17253 0.01598 C -0.18321 0.01783 -0.20495 0.02107 -0.20495 0.02153 C -0.22019 0.02639 -0.2056 0.02176 -0.22839 0.02662 C -0.28881 0.03912 -0.2112 0.02547 -0.27904 0.03473 C -0.28946 0.03635 -0.29987 0.03866 -0.31029 0.04005 L -0.33229 0.04283 C -0.33933 0.04653 -0.34167 0.04838 -0.35039 0.04838 C -0.38464 0.04838 -0.41888 0.04653 -0.453 0.04561 C -0.45521 0.04468 -0.45729 0.04329 -0.45951 0.04283 C -0.46901 0.04051 -0.47878 0.04051 -0.48815 0.0375 C -0.49076 0.03658 -0.49336 0.03565 -0.49584 0.03473 C -0.49766 0.03403 -0.49948 0.03264 -0.50104 0.03195 C -0.50417 0.03079 -0.50716 0.0301 -0.51016 0.02917 C -0.52201 0.02107 -0.50326 0.0338 -0.52058 0.02385 C -0.52331 0.02246 -0.52578 0.02014 -0.52852 0.01875 L -0.5362 0.0132 C -0.5375 0.01227 -0.53881 0.01135 -0.54011 0.01042 C -0.54193 0.00949 -0.54362 0.0088 -0.54532 0.00787 C -0.54662 0.00695 -0.54779 0.00579 -0.54922 0.0051 C -0.55261 0.00324 -0.55612 0.00116 -0.55964 -0.00046 C -0.56185 -0.00115 -0.56394 -0.00162 -0.56615 -0.00301 C -0.56862 -0.00439 -0.57383 -0.00856 -0.57383 -0.0081 C -0.57657 -0.0118 -0.57995 -0.01365 -0.58164 -0.01921 C -0.58516 -0.03009 -0.58295 -0.02546 -0.58815 -0.03263 L -0.59063 -0.04051 " pathEditMode="relative" rAng="0" ptsTypes="AAAAAAAAAAAAAAAAAAAAAAAAAAAAAAA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48" y="972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16 0.00347 C -0.08828 0.00069 -0.09141 -0.00163 -0.09427 -0.00463 C -0.09675 -0.00695 -0.09857 -0.01112 -0.10117 -0.01274 L -0.11133 -0.01875 C -0.1125 -0.01945 -0.11367 -0.01991 -0.11472 -0.02084 C -0.11849 -0.02408 -0.11901 -0.025 -0.12266 -0.02686 C -0.12578 -0.02825 -0.12891 -0.02917 -0.13177 -0.03079 C -0.13294 -0.03149 -0.13412 -0.03241 -0.13516 -0.03288 C -0.13776 -0.03426 -0.1431 -0.03635 -0.14544 -0.03704 C -0.14883 -0.03774 -0.15222 -0.0382 -0.15573 -0.03889 C -0.17383 -0.047 -0.14193 -0.03311 -0.16706 -0.04306 C -0.16823 -0.04352 -0.16927 -0.04468 -0.17044 -0.04514 C -0.17435 -0.0463 -0.18529 -0.04838 -0.18867 -0.04908 L -0.2 -0.05116 C -0.20339 -0.05163 -0.20677 -0.05278 -0.21016 -0.05301 C -0.21745 -0.05394 -0.22461 -0.0544 -0.23177 -0.0551 L -0.24089 -0.05718 C -0.24505 -0.05788 -0.24922 -0.05834 -0.25339 -0.05926 C -0.25573 -0.05973 -0.25794 -0.06065 -0.26016 -0.06112 C -0.26432 -0.06204 -0.26849 -0.0625 -0.27266 -0.0632 C -0.29245 -0.075 -0.27761 -0.0669 -0.32839 -0.0632 C -0.32956 -0.0632 -0.3306 -0.06181 -0.33177 -0.06112 C -0.33373 -0.06042 -0.33555 -0.05996 -0.3375 -0.05926 C -0.33906 -0.05857 -0.3405 -0.05764 -0.34206 -0.05718 C -0.34623 -0.05556 -0.34948 -0.05556 -0.35339 -0.05301 C -0.35534 -0.05186 -0.35716 -0.05024 -0.35912 -0.04908 C -0.36979 -0.04213 -0.36185 -0.04723 -0.37162 -0.04306 C -0.37279 -0.0426 -0.37383 -0.04144 -0.375 -0.04098 C -0.37722 -0.04005 -0.37956 -0.03959 -0.38177 -0.03889 C -0.38373 -0.03843 -0.38985 -0.03612 -0.39206 -0.03496 C -0.39401 -0.0338 -0.39584 -0.03218 -0.39766 -0.03079 C -0.4 -0.0294 -0.40222 -0.02825 -0.40456 -0.02686 C -0.40573 -0.02616 -0.40677 -0.02524 -0.40794 -0.02477 L -0.41367 -0.02269 C -0.42057 -0.01459 -0.41289 -0.02246 -0.42266 -0.01667 C -0.42435 -0.01575 -0.42565 -0.01366 -0.42722 -0.01274 C -0.42878 -0.01181 -0.43034 -0.01158 -0.43177 -0.01065 C -0.44375 -0.00278 -0.42917 -0.00973 -0.44089 -0.00463 C -0.44466 -0.00047 -0.44857 0.00324 -0.45222 0.0074 C -0.46003 0.01666 -0.45651 0.01412 -0.4625 0.01759 C -0.47552 0.03611 -0.46966 0.02939 -0.47956 0.03981 C -0.48034 0.04189 -0.48086 0.04421 -0.48177 0.04583 C -0.48281 0.04768 -0.48412 0.04837 -0.48516 0.05 C -0.48607 0.05115 -0.48659 0.05277 -0.4875 0.05393 C -0.48854 0.05555 -0.48985 0.05648 -0.49089 0.0581 C -0.49258 0.06041 -0.49375 0.06365 -0.49544 0.0662 C -0.49649 0.06759 -0.49779 0.06875 -0.49883 0.07013 C -0.50235 0.07476 -0.50547 0.08009 -0.50912 0.08425 C -0.51016 0.08564 -0.51146 0.0868 -0.5125 0.08842 C -0.52123 0.10138 -0.51081 0.08842 -0.51927 0.09837 C -0.52044 0.10115 -0.52136 0.10416 -0.52266 0.10648 C -0.52878 0.11712 -0.52448 0.10092 -0.53177 0.1206 L -0.53633 0.13287 C -0.53711 0.13472 -0.53802 0.13657 -0.53867 0.13888 L -0.54323 0.15509 L -0.54766 0.17106 C -0.54844 0.17384 -0.54909 0.17662 -0.55 0.17916 L -0.55456 0.19143 C -0.55664 0.203 -0.55417 0.19212 -0.55912 0.20347 C -0.56081 0.2074 -0.56211 0.21157 -0.56367 0.2155 C -0.56432 0.21759 -0.56498 0.2199 -0.56589 0.22175 L -0.56823 0.22569 C -0.56888 0.22962 -0.56914 0.23425 -0.57044 0.23773 C -0.57123 0.23981 -0.57214 0.24166 -0.57266 0.24398 C -0.57813 0.2655 -0.57214 0.24837 -0.57722 0.26203 C -0.57969 0.27476 -0.57709 0.27407 -0.5806 0.27407 " pathEditMode="relative" ptsTypes="AAAAAAAAAAAAAAAAAAAAAAAAAAAAAAAAAAAAAAAAAAAAAAAAAAAAAAAAAAAAAAAAAA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722 0.00972 L -0.37396 -0.31944 " pathEditMode="relative" ptsTypes="AA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66BF87-42A0-E75F-E9FF-83848AF329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17"/>
          <a:stretch/>
        </p:blipFill>
        <p:spPr>
          <a:xfrm>
            <a:off x="2457920" y="1947130"/>
            <a:ext cx="2410691" cy="2476886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id="{967F71B3-2F07-AF82-440B-6592A71A5641}"/>
              </a:ext>
            </a:extLst>
          </p:cNvPr>
          <p:cNvSpPr/>
          <p:nvPr/>
        </p:nvSpPr>
        <p:spPr>
          <a:xfrm>
            <a:off x="474176" y="2199333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490" y="352239"/>
                  <a:pt x="325922" y="67706"/>
                  <a:pt x="869244" y="0"/>
                </a:cubicBezTo>
                <a:cubicBezTo>
                  <a:pt x="1424699" y="45385"/>
                  <a:pt x="1681843" y="269035"/>
                  <a:pt x="1738488" y="841023"/>
                </a:cubicBezTo>
                <a:cubicBezTo>
                  <a:pt x="1649655" y="1286842"/>
                  <a:pt x="1357481" y="1616625"/>
                  <a:pt x="869244" y="1682046"/>
                </a:cubicBezTo>
                <a:cubicBezTo>
                  <a:pt x="383025" y="1673571"/>
                  <a:pt x="43295" y="1246233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172447036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E94EF9F2-F931-5230-570B-7CA0434D1156}"/>
              </a:ext>
            </a:extLst>
          </p:cNvPr>
          <p:cNvSpPr/>
          <p:nvPr/>
        </p:nvSpPr>
        <p:spPr>
          <a:xfrm>
            <a:off x="2839156" y="253482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1503" y="301593"/>
                  <a:pt x="349244" y="14986"/>
                  <a:pt x="869244" y="0"/>
                </a:cubicBezTo>
                <a:cubicBezTo>
                  <a:pt x="1359288" y="2100"/>
                  <a:pt x="1657200" y="379124"/>
                  <a:pt x="1738488" y="841023"/>
                </a:cubicBezTo>
                <a:cubicBezTo>
                  <a:pt x="1655724" y="1386330"/>
                  <a:pt x="1328733" y="1795803"/>
                  <a:pt x="869244" y="1682046"/>
                </a:cubicBezTo>
                <a:cubicBezTo>
                  <a:pt x="325171" y="1647029"/>
                  <a:pt x="12030" y="1311255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D1B07B0-C869-4AB3-3D6C-5DDE32C45129}"/>
              </a:ext>
            </a:extLst>
          </p:cNvPr>
          <p:cNvSpPr/>
          <p:nvPr/>
        </p:nvSpPr>
        <p:spPr>
          <a:xfrm>
            <a:off x="5113867" y="2289645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6891" y="324703"/>
                  <a:pt x="470660" y="65640"/>
                  <a:pt x="869244" y="0"/>
                </a:cubicBezTo>
                <a:cubicBezTo>
                  <a:pt x="1278905" y="-26622"/>
                  <a:pt x="1746827" y="347300"/>
                  <a:pt x="1738488" y="841023"/>
                </a:cubicBezTo>
                <a:cubicBezTo>
                  <a:pt x="1794018" y="1268803"/>
                  <a:pt x="1343701" y="1696348"/>
                  <a:pt x="869244" y="1682046"/>
                </a:cubicBezTo>
                <a:cubicBezTo>
                  <a:pt x="353701" y="1798546"/>
                  <a:pt x="23488" y="128484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3E747B2-F0E4-8D44-F41B-1B2AE7DD8D24}"/>
              </a:ext>
            </a:extLst>
          </p:cNvPr>
          <p:cNvSpPr/>
          <p:nvPr/>
        </p:nvSpPr>
        <p:spPr>
          <a:xfrm>
            <a:off x="2839156" y="4511561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47397" y="244037"/>
                  <a:pt x="379435" y="-118181"/>
                  <a:pt x="869244" y="0"/>
                </a:cubicBezTo>
                <a:cubicBezTo>
                  <a:pt x="1286755" y="-15152"/>
                  <a:pt x="1693252" y="385059"/>
                  <a:pt x="1738488" y="841023"/>
                </a:cubicBezTo>
                <a:cubicBezTo>
                  <a:pt x="1791020" y="1416638"/>
                  <a:pt x="1456468" y="1637534"/>
                  <a:pt x="869244" y="1682046"/>
                </a:cubicBezTo>
                <a:cubicBezTo>
                  <a:pt x="455052" y="1685163"/>
                  <a:pt x="5287" y="136591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264327539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61943B-32E1-7DB7-E64D-7B9BF72A4C4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088" y="4511561"/>
            <a:ext cx="2187756" cy="21877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1A053F-C3B2-A8F3-D9A2-5D87626405A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014" y="101890"/>
            <a:ext cx="3101659" cy="208586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944FA4B-FA02-F3E5-5D40-8F18132D8D7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6346" y="2516305"/>
            <a:ext cx="2439878" cy="182539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39E17B2-836E-E299-FEC2-E6A6CDE89F4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3189" y="4432226"/>
            <a:ext cx="2617099" cy="259657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827A0065-2A67-2BFB-5D0E-B95AF5843CB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5706" y="394052"/>
            <a:ext cx="2152445" cy="1793704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DEC300A-F2EF-144D-963C-36EF94DCDD9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468" y="2709105"/>
            <a:ext cx="2042721" cy="143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5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48 0.00926 L -0.33659 -0.02037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284 -0.00301 L -0.57682 0.27986 " pathEditMode="relative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984 -0.01134 L -0.55455 -0.4222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42" y="-2055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9 0.03495 L -0.37318 -0.3588 " pathEditMode="relative" ptsTypes="AA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66BF87-42A0-E75F-E9FF-83848AF329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2664" y="1859586"/>
            <a:ext cx="2709291" cy="2651975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id="{967F71B3-2F07-AF82-440B-6592A71A5641}"/>
              </a:ext>
            </a:extLst>
          </p:cNvPr>
          <p:cNvSpPr/>
          <p:nvPr/>
        </p:nvSpPr>
        <p:spPr>
          <a:xfrm>
            <a:off x="474176" y="2199333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490" y="352239"/>
                  <a:pt x="325922" y="67706"/>
                  <a:pt x="869244" y="0"/>
                </a:cubicBezTo>
                <a:cubicBezTo>
                  <a:pt x="1424699" y="45385"/>
                  <a:pt x="1681843" y="269035"/>
                  <a:pt x="1738488" y="841023"/>
                </a:cubicBezTo>
                <a:cubicBezTo>
                  <a:pt x="1649655" y="1286842"/>
                  <a:pt x="1357481" y="1616625"/>
                  <a:pt x="869244" y="1682046"/>
                </a:cubicBezTo>
                <a:cubicBezTo>
                  <a:pt x="383025" y="1673571"/>
                  <a:pt x="43295" y="1246233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172447036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E94EF9F2-F931-5230-570B-7CA0434D1156}"/>
              </a:ext>
            </a:extLst>
          </p:cNvPr>
          <p:cNvSpPr/>
          <p:nvPr/>
        </p:nvSpPr>
        <p:spPr>
          <a:xfrm>
            <a:off x="2839156" y="177541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1503" y="301593"/>
                  <a:pt x="349244" y="14986"/>
                  <a:pt x="869244" y="0"/>
                </a:cubicBezTo>
                <a:cubicBezTo>
                  <a:pt x="1359288" y="2100"/>
                  <a:pt x="1657200" y="379124"/>
                  <a:pt x="1738488" y="841023"/>
                </a:cubicBezTo>
                <a:cubicBezTo>
                  <a:pt x="1655724" y="1386330"/>
                  <a:pt x="1328733" y="1795803"/>
                  <a:pt x="869244" y="1682046"/>
                </a:cubicBezTo>
                <a:cubicBezTo>
                  <a:pt x="325171" y="1647029"/>
                  <a:pt x="12030" y="1311255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D1B07B0-C869-4AB3-3D6C-5DDE32C45129}"/>
              </a:ext>
            </a:extLst>
          </p:cNvPr>
          <p:cNvSpPr/>
          <p:nvPr/>
        </p:nvSpPr>
        <p:spPr>
          <a:xfrm>
            <a:off x="5113867" y="2289645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6891" y="324703"/>
                  <a:pt x="470660" y="65640"/>
                  <a:pt x="869244" y="0"/>
                </a:cubicBezTo>
                <a:cubicBezTo>
                  <a:pt x="1278905" y="-26622"/>
                  <a:pt x="1746827" y="347300"/>
                  <a:pt x="1738488" y="841023"/>
                </a:cubicBezTo>
                <a:cubicBezTo>
                  <a:pt x="1794018" y="1268803"/>
                  <a:pt x="1343701" y="1696348"/>
                  <a:pt x="869244" y="1682046"/>
                </a:cubicBezTo>
                <a:cubicBezTo>
                  <a:pt x="353701" y="1798546"/>
                  <a:pt x="23488" y="128484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3E747B2-F0E4-8D44-F41B-1B2AE7DD8D24}"/>
              </a:ext>
            </a:extLst>
          </p:cNvPr>
          <p:cNvSpPr/>
          <p:nvPr/>
        </p:nvSpPr>
        <p:spPr>
          <a:xfrm>
            <a:off x="2839156" y="4511561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47397" y="244037"/>
                  <a:pt x="379435" y="-118181"/>
                  <a:pt x="869244" y="0"/>
                </a:cubicBezTo>
                <a:cubicBezTo>
                  <a:pt x="1286755" y="-15152"/>
                  <a:pt x="1693252" y="385059"/>
                  <a:pt x="1738488" y="841023"/>
                </a:cubicBezTo>
                <a:cubicBezTo>
                  <a:pt x="1791020" y="1416638"/>
                  <a:pt x="1456468" y="1637534"/>
                  <a:pt x="869244" y="1682046"/>
                </a:cubicBezTo>
                <a:cubicBezTo>
                  <a:pt x="455052" y="1685163"/>
                  <a:pt x="5287" y="136591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264327539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B768DE-122B-1E25-D94A-EE84A0C9E9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559" y="3677570"/>
            <a:ext cx="2507900" cy="25079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932F5D-0939-72D5-C4ED-20B8D53BD9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07" y="3971691"/>
            <a:ext cx="2507900" cy="200632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1B7D203-77C5-786F-0161-70B3DA15262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715" y="4892445"/>
            <a:ext cx="1507892" cy="178801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7D5F205-9D3A-3513-DABC-CF564A28F0D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5755" y="1335393"/>
            <a:ext cx="3894709" cy="2593876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C5D90CF-F485-EEBF-E4E7-6FEAEFE4E93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690" y="177541"/>
            <a:ext cx="3741560" cy="203291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584F4C6-958F-5428-5000-68EA8426BD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2250" y="0"/>
            <a:ext cx="1616428" cy="309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836 0.05671 L -0.42968 0.37986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47 -0.01134 L -0.47669 -0.39931 " pathEditMode="relative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52 -0.00185 L -0.22565 -0.23009 " pathEditMode="relative" ptsTypes="A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77 0.03102 L -0.6026 -0.5689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48" y="-300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66BF87-42A0-E75F-E9FF-83848AF329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97"/>
          <a:stretch/>
        </p:blipFill>
        <p:spPr>
          <a:xfrm>
            <a:off x="2212664" y="1859586"/>
            <a:ext cx="2709291" cy="2651975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id="{967F71B3-2F07-AF82-440B-6592A71A5641}"/>
              </a:ext>
            </a:extLst>
          </p:cNvPr>
          <p:cNvSpPr/>
          <p:nvPr/>
        </p:nvSpPr>
        <p:spPr>
          <a:xfrm>
            <a:off x="474176" y="2199333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490" y="352239"/>
                  <a:pt x="325922" y="67706"/>
                  <a:pt x="869244" y="0"/>
                </a:cubicBezTo>
                <a:cubicBezTo>
                  <a:pt x="1424699" y="45385"/>
                  <a:pt x="1681843" y="269035"/>
                  <a:pt x="1738488" y="841023"/>
                </a:cubicBezTo>
                <a:cubicBezTo>
                  <a:pt x="1649655" y="1286842"/>
                  <a:pt x="1357481" y="1616625"/>
                  <a:pt x="869244" y="1682046"/>
                </a:cubicBezTo>
                <a:cubicBezTo>
                  <a:pt x="383025" y="1673571"/>
                  <a:pt x="43295" y="1246233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172447036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E94EF9F2-F931-5230-570B-7CA0434D1156}"/>
              </a:ext>
            </a:extLst>
          </p:cNvPr>
          <p:cNvSpPr/>
          <p:nvPr/>
        </p:nvSpPr>
        <p:spPr>
          <a:xfrm>
            <a:off x="2839156" y="177541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1503" y="301593"/>
                  <a:pt x="349244" y="14986"/>
                  <a:pt x="869244" y="0"/>
                </a:cubicBezTo>
                <a:cubicBezTo>
                  <a:pt x="1359288" y="2100"/>
                  <a:pt x="1657200" y="379124"/>
                  <a:pt x="1738488" y="841023"/>
                </a:cubicBezTo>
                <a:cubicBezTo>
                  <a:pt x="1655724" y="1386330"/>
                  <a:pt x="1328733" y="1795803"/>
                  <a:pt x="869244" y="1682046"/>
                </a:cubicBezTo>
                <a:cubicBezTo>
                  <a:pt x="325171" y="1647029"/>
                  <a:pt x="12030" y="1311255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D1B07B0-C869-4AB3-3D6C-5DDE32C45129}"/>
              </a:ext>
            </a:extLst>
          </p:cNvPr>
          <p:cNvSpPr/>
          <p:nvPr/>
        </p:nvSpPr>
        <p:spPr>
          <a:xfrm>
            <a:off x="5113867" y="2289645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6891" y="324703"/>
                  <a:pt x="470660" y="65640"/>
                  <a:pt x="869244" y="0"/>
                </a:cubicBezTo>
                <a:cubicBezTo>
                  <a:pt x="1278905" y="-26622"/>
                  <a:pt x="1746827" y="347300"/>
                  <a:pt x="1738488" y="841023"/>
                </a:cubicBezTo>
                <a:cubicBezTo>
                  <a:pt x="1794018" y="1268803"/>
                  <a:pt x="1343701" y="1696348"/>
                  <a:pt x="869244" y="1682046"/>
                </a:cubicBezTo>
                <a:cubicBezTo>
                  <a:pt x="353701" y="1798546"/>
                  <a:pt x="23488" y="128484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3E747B2-F0E4-8D44-F41B-1B2AE7DD8D24}"/>
              </a:ext>
            </a:extLst>
          </p:cNvPr>
          <p:cNvSpPr/>
          <p:nvPr/>
        </p:nvSpPr>
        <p:spPr>
          <a:xfrm>
            <a:off x="2839156" y="4511561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47397" y="244037"/>
                  <a:pt x="379435" y="-118181"/>
                  <a:pt x="869244" y="0"/>
                </a:cubicBezTo>
                <a:cubicBezTo>
                  <a:pt x="1286755" y="-15152"/>
                  <a:pt x="1693252" y="385059"/>
                  <a:pt x="1738488" y="841023"/>
                </a:cubicBezTo>
                <a:cubicBezTo>
                  <a:pt x="1791020" y="1416638"/>
                  <a:pt x="1456468" y="1637534"/>
                  <a:pt x="869244" y="1682046"/>
                </a:cubicBezTo>
                <a:cubicBezTo>
                  <a:pt x="455052" y="1685163"/>
                  <a:pt x="5287" y="136591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264327539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EA6B65E-4BA3-02F7-7497-52D6CA1796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443" y="4031837"/>
            <a:ext cx="2180102" cy="248303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04C0B3A-312E-10B4-A0A7-FA1DF62C5DD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226" y="215486"/>
            <a:ext cx="2057041" cy="1682045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BAD653B-BA59-96F4-CD72-429543E8B23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5706" y="394052"/>
            <a:ext cx="2152445" cy="179370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279B3B3-84EA-7460-30A3-E5878E019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0682" y="1938017"/>
            <a:ext cx="3144982" cy="151009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63F9566-499C-5891-078E-543267EFB60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3991" y="2417886"/>
            <a:ext cx="1396697" cy="183284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6E841779-A39A-AA1D-6C91-0A4F1F2413A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2891" y="4159482"/>
            <a:ext cx="1766232" cy="248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5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815 -0.00231 L -0.56094 -0.04074 " pathEditMode="relative" ptsTypes="AA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77 0.0007 L -0.40183 -0.02338 " pathEditMode="relative" ptsTypes="AA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68 0.00486 L -0.33451 0.0370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48" y="159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304 0.00046 L -0.72409 -0.34306 " pathEditMode="relative" ptsTypes="AA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66BF87-42A0-E75F-E9FF-83848AF329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5621" y="2008909"/>
            <a:ext cx="2608246" cy="2502652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id="{967F71B3-2F07-AF82-440B-6592A71A5641}"/>
              </a:ext>
            </a:extLst>
          </p:cNvPr>
          <p:cNvSpPr/>
          <p:nvPr/>
        </p:nvSpPr>
        <p:spPr>
          <a:xfrm>
            <a:off x="474176" y="2199333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490" y="352239"/>
                  <a:pt x="325922" y="67706"/>
                  <a:pt x="869244" y="0"/>
                </a:cubicBezTo>
                <a:cubicBezTo>
                  <a:pt x="1424699" y="45385"/>
                  <a:pt x="1681843" y="269035"/>
                  <a:pt x="1738488" y="841023"/>
                </a:cubicBezTo>
                <a:cubicBezTo>
                  <a:pt x="1649655" y="1286842"/>
                  <a:pt x="1357481" y="1616625"/>
                  <a:pt x="869244" y="1682046"/>
                </a:cubicBezTo>
                <a:cubicBezTo>
                  <a:pt x="383025" y="1673571"/>
                  <a:pt x="43295" y="1246233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172447036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E94EF9F2-F931-5230-570B-7CA0434D1156}"/>
              </a:ext>
            </a:extLst>
          </p:cNvPr>
          <p:cNvSpPr/>
          <p:nvPr/>
        </p:nvSpPr>
        <p:spPr>
          <a:xfrm>
            <a:off x="2839156" y="177541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121503" y="301593"/>
                  <a:pt x="349244" y="14986"/>
                  <a:pt x="869244" y="0"/>
                </a:cubicBezTo>
                <a:cubicBezTo>
                  <a:pt x="1359288" y="2100"/>
                  <a:pt x="1657200" y="379124"/>
                  <a:pt x="1738488" y="841023"/>
                </a:cubicBezTo>
                <a:cubicBezTo>
                  <a:pt x="1655724" y="1386330"/>
                  <a:pt x="1328733" y="1795803"/>
                  <a:pt x="869244" y="1682046"/>
                </a:cubicBezTo>
                <a:cubicBezTo>
                  <a:pt x="325171" y="1647029"/>
                  <a:pt x="12030" y="1311255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D1B07B0-C869-4AB3-3D6C-5DDE32C45129}"/>
              </a:ext>
            </a:extLst>
          </p:cNvPr>
          <p:cNvSpPr/>
          <p:nvPr/>
        </p:nvSpPr>
        <p:spPr>
          <a:xfrm>
            <a:off x="5113867" y="2289645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6891" y="324703"/>
                  <a:pt x="470660" y="65640"/>
                  <a:pt x="869244" y="0"/>
                </a:cubicBezTo>
                <a:cubicBezTo>
                  <a:pt x="1278905" y="-26622"/>
                  <a:pt x="1746827" y="347300"/>
                  <a:pt x="1738488" y="841023"/>
                </a:cubicBezTo>
                <a:cubicBezTo>
                  <a:pt x="1794018" y="1268803"/>
                  <a:pt x="1343701" y="1696348"/>
                  <a:pt x="869244" y="1682046"/>
                </a:cubicBezTo>
                <a:cubicBezTo>
                  <a:pt x="353701" y="1798546"/>
                  <a:pt x="23488" y="128484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3E747B2-F0E4-8D44-F41B-1B2AE7DD8D24}"/>
              </a:ext>
            </a:extLst>
          </p:cNvPr>
          <p:cNvSpPr/>
          <p:nvPr/>
        </p:nvSpPr>
        <p:spPr>
          <a:xfrm>
            <a:off x="2839156" y="4511561"/>
            <a:ext cx="1738488" cy="1682045"/>
          </a:xfrm>
          <a:custGeom>
            <a:avLst/>
            <a:gdLst>
              <a:gd name="connsiteX0" fmla="*/ 0 w 1738488"/>
              <a:gd name="connsiteY0" fmla="*/ 841023 h 1682045"/>
              <a:gd name="connsiteX1" fmla="*/ 869244 w 1738488"/>
              <a:gd name="connsiteY1" fmla="*/ 0 h 1682045"/>
              <a:gd name="connsiteX2" fmla="*/ 1738488 w 1738488"/>
              <a:gd name="connsiteY2" fmla="*/ 841023 h 1682045"/>
              <a:gd name="connsiteX3" fmla="*/ 869244 w 1738488"/>
              <a:gd name="connsiteY3" fmla="*/ 1682046 h 1682045"/>
              <a:gd name="connsiteX4" fmla="*/ 0 w 1738488"/>
              <a:gd name="connsiteY4" fmla="*/ 841023 h 168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488" h="1682045" extrusionOk="0">
                <a:moveTo>
                  <a:pt x="0" y="841023"/>
                </a:moveTo>
                <a:cubicBezTo>
                  <a:pt x="-47397" y="244037"/>
                  <a:pt x="379435" y="-118181"/>
                  <a:pt x="869244" y="0"/>
                </a:cubicBezTo>
                <a:cubicBezTo>
                  <a:pt x="1286755" y="-15152"/>
                  <a:pt x="1693252" y="385059"/>
                  <a:pt x="1738488" y="841023"/>
                </a:cubicBezTo>
                <a:cubicBezTo>
                  <a:pt x="1791020" y="1416638"/>
                  <a:pt x="1456468" y="1637534"/>
                  <a:pt x="869244" y="1682046"/>
                </a:cubicBezTo>
                <a:cubicBezTo>
                  <a:pt x="455052" y="1685163"/>
                  <a:pt x="5287" y="1365917"/>
                  <a:pt x="0" y="841023"/>
                </a:cubicBezTo>
                <a:close/>
              </a:path>
            </a:pathLst>
          </a:custGeom>
          <a:noFill/>
          <a:ln w="38100">
            <a:extLst>
              <a:ext uri="{C807C97D-BFC1-408E-A445-0C87EB9F89A2}">
                <ask:lineSketchStyleProps xmlns:ask="http://schemas.microsoft.com/office/drawing/2018/sketchyshapes" sd="264327539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E0B21B0-7848-B8AF-0B03-4CF42200D0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4325" y="221016"/>
            <a:ext cx="2747700" cy="191268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AFCCEF8-14AE-6363-0A54-CDCF0AC3021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6148" y="4749506"/>
            <a:ext cx="2747700" cy="1887478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DF1CF5B-994F-5C5B-E233-FAFD0D08452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1014" y="2673927"/>
            <a:ext cx="1256923" cy="2022945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B9B985B-B097-9FC4-B56A-EC58CD75B71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3424" y="177542"/>
            <a:ext cx="2112104" cy="211210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897B3757-C1DE-1AAC-C6EE-1A4E1C907E6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4358" y="2380599"/>
            <a:ext cx="2187756" cy="2187756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7676BDF7-3B2B-0C36-3284-97A6C8E39D8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836" y="4696872"/>
            <a:ext cx="2077978" cy="207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94 0.00625 L -0.35065 0.6164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2" y="3050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37 -1.11111E-6 L -0.55339 -0.02824 " pathEditMode="relative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83 0.0081 L -0.74427 -0.09283 " pathEditMode="relative" ptsTypes="AA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91 -0.125 L -0.16341 -0.37153 " pathEditMode="relative" ptsTypes="AA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7</Words>
  <Application>Microsoft Macintosh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петимат насуханова</dc:creator>
  <cp:lastModifiedBy>петимат насуханова</cp:lastModifiedBy>
  <cp:revision>4</cp:revision>
  <dcterms:created xsi:type="dcterms:W3CDTF">2023-04-02T10:56:44Z</dcterms:created>
  <dcterms:modified xsi:type="dcterms:W3CDTF">2023-04-02T16:07:04Z</dcterms:modified>
</cp:coreProperties>
</file>