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0" r:id="rId3"/>
    <p:sldId id="271" r:id="rId4"/>
    <p:sldId id="272" r:id="rId5"/>
    <p:sldId id="269" r:id="rId6"/>
    <p:sldId id="273" r:id="rId7"/>
    <p:sldId id="274" r:id="rId8"/>
    <p:sldId id="275" r:id="rId9"/>
    <p:sldId id="276" r:id="rId10"/>
    <p:sldId id="277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C21567-4219-4FDF-9253-48890A87EE3C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C0BD4F1-1ECA-428E-8785-D41E9E63AFCF}">
      <dgm:prSet phldrT="[Текст]" custT="1"/>
      <dgm:spPr>
        <a:xfrm>
          <a:off x="1836728" y="620097"/>
          <a:ext cx="1517668" cy="758834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97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00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rPr>
            <a:t>Упаковка для подарка</a:t>
          </a:r>
        </a:p>
      </dgm:t>
    </dgm:pt>
    <dgm:pt modelId="{BCC90FA9-A3D6-47FC-9961-B0A54C7EFD14}" type="parTrans" cxnId="{D5E5A6C3-870B-4915-9A60-9AA1F5CCD0F3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A64BB44-DF7E-47AE-9097-966EF710B860}" type="sibTrans" cxnId="{D5E5A6C3-870B-4915-9A60-9AA1F5CCD0F3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CF19D33-6734-4C02-B001-94BBD8EE79C8}">
      <dgm:prSet phldrT="[Текст]" custT="1"/>
      <dgm:spPr>
        <a:xfrm>
          <a:off x="348" y="1697642"/>
          <a:ext cx="1517668" cy="758834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97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rPr>
            <a:t>Коробочка из картона</a:t>
          </a:r>
        </a:p>
      </dgm:t>
    </dgm:pt>
    <dgm:pt modelId="{954A658B-B3DA-41E1-96C4-97CEE7C45DE1}" type="parTrans" cxnId="{24E8B249-D1B5-45CD-B010-B191BDC7504A}">
      <dgm:prSet/>
      <dgm:spPr>
        <a:xfrm>
          <a:off x="759183" y="1378932"/>
          <a:ext cx="1836379" cy="318710"/>
        </a:xfrm>
        <a:noFill/>
        <a:ln w="25400" cap="flat" cmpd="sng" algn="ctr">
          <a:solidFill>
            <a:srgbClr val="1F497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1B84275-EEFA-4C6B-9288-94DFCFD65918}" type="sibTrans" cxnId="{24E8B249-D1B5-45CD-B010-B191BDC7504A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A3574FE-5A26-4A71-AA1A-7C9C22C00055}">
      <dgm:prSet phldrT="[Текст]" custT="1"/>
      <dgm:spPr>
        <a:xfrm>
          <a:off x="1836728" y="1697642"/>
          <a:ext cx="1517668" cy="758834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97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rPr>
            <a:t>Мешочек из ткани</a:t>
          </a:r>
        </a:p>
      </dgm:t>
    </dgm:pt>
    <dgm:pt modelId="{A718D7E4-3A3D-4568-813C-108FB9AF2BC2}" type="parTrans" cxnId="{856E1721-3F7E-4C16-BF73-74734B5ED2D6}">
      <dgm:prSet/>
      <dgm:spPr>
        <a:xfrm>
          <a:off x="2549842" y="1378932"/>
          <a:ext cx="91440" cy="318710"/>
        </a:xfrm>
        <a:noFill/>
        <a:ln w="25400" cap="flat" cmpd="sng" algn="ctr">
          <a:solidFill>
            <a:srgbClr val="1F497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E7F1F5B-F99C-48D2-93C7-25D781269564}" type="sibTrans" cxnId="{856E1721-3F7E-4C16-BF73-74734B5ED2D6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06F8B3A-1C38-463D-BB7E-DD0BD11BE504}">
      <dgm:prSet phldrT="[Текст]" custT="1"/>
      <dgm:spPr>
        <a:xfrm>
          <a:off x="3673107" y="1697642"/>
          <a:ext cx="1517668" cy="758834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97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00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rPr>
            <a:t>Из пластиковой  бутылки и фоамирана</a:t>
          </a:r>
        </a:p>
      </dgm:t>
    </dgm:pt>
    <dgm:pt modelId="{2DD0F847-E5FA-4116-9966-2F32053847F1}" type="parTrans" cxnId="{322E3ED9-31B3-4D0B-87A8-BD4C9E909475}">
      <dgm:prSet/>
      <dgm:spPr>
        <a:xfrm>
          <a:off x="2595562" y="1378932"/>
          <a:ext cx="1836379" cy="318710"/>
        </a:xfrm>
        <a:noFill/>
        <a:ln w="25400" cap="flat" cmpd="sng" algn="ctr">
          <a:solidFill>
            <a:srgbClr val="1F497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0056AAE-66F0-4E09-9739-B1009D399DD3}" type="sibTrans" cxnId="{322E3ED9-31B3-4D0B-87A8-BD4C9E909475}">
      <dgm:prSet/>
      <dgm:spPr/>
      <dgm:t>
        <a:bodyPr/>
        <a:lstStyle/>
        <a:p>
          <a:endParaRPr lang="ru-RU" sz="180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9E45E64-D182-461A-8B1D-3B786652C234}" type="pres">
      <dgm:prSet presAssocID="{1DC21567-4219-4FDF-9253-48890A87EE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B50BF5C-7429-45CA-B922-30BE7B991934}" type="pres">
      <dgm:prSet presAssocID="{1C0BD4F1-1ECA-428E-8785-D41E9E63AFCF}" presName="hierRoot1" presStyleCnt="0">
        <dgm:presLayoutVars>
          <dgm:hierBranch val="init"/>
        </dgm:presLayoutVars>
      </dgm:prSet>
      <dgm:spPr/>
    </dgm:pt>
    <dgm:pt modelId="{DD0F937A-E775-4A84-B5EB-5AA35B13C048}" type="pres">
      <dgm:prSet presAssocID="{1C0BD4F1-1ECA-428E-8785-D41E9E63AFCF}" presName="rootComposite1" presStyleCnt="0"/>
      <dgm:spPr/>
    </dgm:pt>
    <dgm:pt modelId="{6D2E278C-ABC7-40C1-9829-9DE2F032F36A}" type="pres">
      <dgm:prSet presAssocID="{1C0BD4F1-1ECA-428E-8785-D41E9E63AFCF}" presName="rootText1" presStyleLbl="node0" presStyleIdx="0" presStyleCnt="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F9D5BD77-6D25-4201-A327-515199279102}" type="pres">
      <dgm:prSet presAssocID="{1C0BD4F1-1ECA-428E-8785-D41E9E63AFC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866CA80-D2E6-45B0-A684-1BCE3E0618F2}" type="pres">
      <dgm:prSet presAssocID="{1C0BD4F1-1ECA-428E-8785-D41E9E63AFCF}" presName="hierChild2" presStyleCnt="0"/>
      <dgm:spPr/>
    </dgm:pt>
    <dgm:pt modelId="{645B965A-0746-4F30-8D6E-269881FA737D}" type="pres">
      <dgm:prSet presAssocID="{954A658B-B3DA-41E1-96C4-97CEE7C45DE1}" presName="Name37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1836379" y="0"/>
              </a:moveTo>
              <a:lnTo>
                <a:pt x="1836379" y="159355"/>
              </a:lnTo>
              <a:lnTo>
                <a:pt x="0" y="159355"/>
              </a:lnTo>
              <a:lnTo>
                <a:pt x="0" y="31871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F65A2DC1-F971-41E7-A234-2A2354EA4CAF}" type="pres">
      <dgm:prSet presAssocID="{8CF19D33-6734-4C02-B001-94BBD8EE79C8}" presName="hierRoot2" presStyleCnt="0">
        <dgm:presLayoutVars>
          <dgm:hierBranch val="init"/>
        </dgm:presLayoutVars>
      </dgm:prSet>
      <dgm:spPr/>
    </dgm:pt>
    <dgm:pt modelId="{594C2C08-501F-4498-9FC9-7B9F599DAAA6}" type="pres">
      <dgm:prSet presAssocID="{8CF19D33-6734-4C02-B001-94BBD8EE79C8}" presName="rootComposite" presStyleCnt="0"/>
      <dgm:spPr/>
    </dgm:pt>
    <dgm:pt modelId="{A7FB72E1-FD3D-4BF4-9AF2-F13719274F69}" type="pres">
      <dgm:prSet presAssocID="{8CF19D33-6734-4C02-B001-94BBD8EE79C8}" presName="rootText" presStyleLbl="node2" presStyleIdx="0" presStyleCnt="3" custScaleX="97185" custScaleY="93180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95C2987E-DA50-4A5F-803F-305AB30CABD8}" type="pres">
      <dgm:prSet presAssocID="{8CF19D33-6734-4C02-B001-94BBD8EE79C8}" presName="rootConnector" presStyleLbl="node2" presStyleIdx="0" presStyleCnt="3"/>
      <dgm:spPr/>
      <dgm:t>
        <a:bodyPr/>
        <a:lstStyle/>
        <a:p>
          <a:endParaRPr lang="ru-RU"/>
        </a:p>
      </dgm:t>
    </dgm:pt>
    <dgm:pt modelId="{460EB2E8-FBB9-4B27-ABA3-2FED8EE2A60B}" type="pres">
      <dgm:prSet presAssocID="{8CF19D33-6734-4C02-B001-94BBD8EE79C8}" presName="hierChild4" presStyleCnt="0"/>
      <dgm:spPr/>
    </dgm:pt>
    <dgm:pt modelId="{5BE678DE-45C2-4A4A-A8C6-3188DF65B089}" type="pres">
      <dgm:prSet presAssocID="{8CF19D33-6734-4C02-B001-94BBD8EE79C8}" presName="hierChild5" presStyleCnt="0"/>
      <dgm:spPr/>
    </dgm:pt>
    <dgm:pt modelId="{BDEB1466-FC21-4B64-A48D-1BA4CD5E1D19}" type="pres">
      <dgm:prSet presAssocID="{A718D7E4-3A3D-4568-813C-108FB9AF2BC2}" presName="Name37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71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EA2BA0A1-AA35-461C-B730-FD3735AA8039}" type="pres">
      <dgm:prSet presAssocID="{BA3574FE-5A26-4A71-AA1A-7C9C22C00055}" presName="hierRoot2" presStyleCnt="0">
        <dgm:presLayoutVars>
          <dgm:hierBranch val="init"/>
        </dgm:presLayoutVars>
      </dgm:prSet>
      <dgm:spPr/>
    </dgm:pt>
    <dgm:pt modelId="{41AE81FD-7C10-437A-8D27-BCE974F27AF4}" type="pres">
      <dgm:prSet presAssocID="{BA3574FE-5A26-4A71-AA1A-7C9C22C00055}" presName="rootComposite" presStyleCnt="0"/>
      <dgm:spPr/>
    </dgm:pt>
    <dgm:pt modelId="{AF3EA904-1A65-4561-AB2D-FFE74499F63D}" type="pres">
      <dgm:prSet presAssocID="{BA3574FE-5A26-4A71-AA1A-7C9C22C00055}" presName="rootText" presStyleLbl="node2" presStyleIdx="1" presStyleCnt="3" custScaleX="111809" custScaleY="96280" custLinFactNeighborX="3042" custLinFactNeighborY="-8275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7E957C7C-31A9-499B-91CE-620163186C56}" type="pres">
      <dgm:prSet presAssocID="{BA3574FE-5A26-4A71-AA1A-7C9C22C00055}" presName="rootConnector" presStyleLbl="node2" presStyleIdx="1" presStyleCnt="3"/>
      <dgm:spPr/>
      <dgm:t>
        <a:bodyPr/>
        <a:lstStyle/>
        <a:p>
          <a:endParaRPr lang="ru-RU"/>
        </a:p>
      </dgm:t>
    </dgm:pt>
    <dgm:pt modelId="{92B5D084-B751-4F3D-A413-5B438AE832F0}" type="pres">
      <dgm:prSet presAssocID="{BA3574FE-5A26-4A71-AA1A-7C9C22C00055}" presName="hierChild4" presStyleCnt="0"/>
      <dgm:spPr/>
    </dgm:pt>
    <dgm:pt modelId="{F6AD2C33-A78F-44AA-B291-BC2F33058BE2}" type="pres">
      <dgm:prSet presAssocID="{BA3574FE-5A26-4A71-AA1A-7C9C22C00055}" presName="hierChild5" presStyleCnt="0"/>
      <dgm:spPr/>
    </dgm:pt>
    <dgm:pt modelId="{66A6DAE4-AA26-4C76-A1A4-7FB2D3971C35}" type="pres">
      <dgm:prSet presAssocID="{2DD0F847-E5FA-4116-9966-2F32053847F1}" presName="Name37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355"/>
              </a:lnTo>
              <a:lnTo>
                <a:pt x="1836379" y="159355"/>
              </a:lnTo>
              <a:lnTo>
                <a:pt x="1836379" y="31871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5399CBF-9C1C-4A74-B59B-CEDE46912365}" type="pres">
      <dgm:prSet presAssocID="{506F8B3A-1C38-463D-BB7E-DD0BD11BE504}" presName="hierRoot2" presStyleCnt="0">
        <dgm:presLayoutVars>
          <dgm:hierBranch val="init"/>
        </dgm:presLayoutVars>
      </dgm:prSet>
      <dgm:spPr/>
    </dgm:pt>
    <dgm:pt modelId="{665BEDEA-E034-46C6-938E-9C4BE9A0FE23}" type="pres">
      <dgm:prSet presAssocID="{506F8B3A-1C38-463D-BB7E-DD0BD11BE504}" presName="rootComposite" presStyleCnt="0"/>
      <dgm:spPr/>
    </dgm:pt>
    <dgm:pt modelId="{70D18165-CFFE-4066-8997-11FD4F1D1CD0}" type="pres">
      <dgm:prSet presAssocID="{506F8B3A-1C38-463D-BB7E-DD0BD11BE504}" presName="rootText" presStyleLbl="node2" presStyleIdx="2" presStyleCnt="3" custLinFactNeighborX="-3437" custLinFactNeighborY="-14638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C00D2CF-5361-46AA-A9F6-0AF0289E993F}" type="pres">
      <dgm:prSet presAssocID="{506F8B3A-1C38-463D-BB7E-DD0BD11BE504}" presName="rootConnector" presStyleLbl="node2" presStyleIdx="2" presStyleCnt="3"/>
      <dgm:spPr/>
      <dgm:t>
        <a:bodyPr/>
        <a:lstStyle/>
        <a:p>
          <a:endParaRPr lang="ru-RU"/>
        </a:p>
      </dgm:t>
    </dgm:pt>
    <dgm:pt modelId="{E0E6C24F-C385-4921-AA62-D58D1393C8DB}" type="pres">
      <dgm:prSet presAssocID="{506F8B3A-1C38-463D-BB7E-DD0BD11BE504}" presName="hierChild4" presStyleCnt="0"/>
      <dgm:spPr/>
    </dgm:pt>
    <dgm:pt modelId="{DEC7E599-284E-4625-9F96-1E5C85343AE3}" type="pres">
      <dgm:prSet presAssocID="{506F8B3A-1C38-463D-BB7E-DD0BD11BE504}" presName="hierChild5" presStyleCnt="0"/>
      <dgm:spPr/>
    </dgm:pt>
    <dgm:pt modelId="{E95A5AFF-4648-4743-A6A1-C09F107135C7}" type="pres">
      <dgm:prSet presAssocID="{1C0BD4F1-1ECA-428E-8785-D41E9E63AFCF}" presName="hierChild3" presStyleCnt="0"/>
      <dgm:spPr/>
    </dgm:pt>
  </dgm:ptLst>
  <dgm:cxnLst>
    <dgm:cxn modelId="{856E1721-3F7E-4C16-BF73-74734B5ED2D6}" srcId="{1C0BD4F1-1ECA-428E-8785-D41E9E63AFCF}" destId="{BA3574FE-5A26-4A71-AA1A-7C9C22C00055}" srcOrd="1" destOrd="0" parTransId="{A718D7E4-3A3D-4568-813C-108FB9AF2BC2}" sibTransId="{AE7F1F5B-F99C-48D2-93C7-25D781269564}"/>
    <dgm:cxn modelId="{82D4D169-E22D-42B6-A47E-65FD2E4169EC}" type="presOf" srcId="{1C0BD4F1-1ECA-428E-8785-D41E9E63AFCF}" destId="{6D2E278C-ABC7-40C1-9829-9DE2F032F36A}" srcOrd="0" destOrd="0" presId="urn:microsoft.com/office/officeart/2005/8/layout/orgChart1"/>
    <dgm:cxn modelId="{5A1AE059-C2D7-4B25-974A-52BF9824D5FF}" type="presOf" srcId="{BA3574FE-5A26-4A71-AA1A-7C9C22C00055}" destId="{7E957C7C-31A9-499B-91CE-620163186C56}" srcOrd="1" destOrd="0" presId="urn:microsoft.com/office/officeart/2005/8/layout/orgChart1"/>
    <dgm:cxn modelId="{322E3ED9-31B3-4D0B-87A8-BD4C9E909475}" srcId="{1C0BD4F1-1ECA-428E-8785-D41E9E63AFCF}" destId="{506F8B3A-1C38-463D-BB7E-DD0BD11BE504}" srcOrd="2" destOrd="0" parTransId="{2DD0F847-E5FA-4116-9966-2F32053847F1}" sibTransId="{30056AAE-66F0-4E09-9739-B1009D399DD3}"/>
    <dgm:cxn modelId="{376F27B0-B818-471A-B365-006C1E566CC9}" type="presOf" srcId="{506F8B3A-1C38-463D-BB7E-DD0BD11BE504}" destId="{70D18165-CFFE-4066-8997-11FD4F1D1CD0}" srcOrd="0" destOrd="0" presId="urn:microsoft.com/office/officeart/2005/8/layout/orgChart1"/>
    <dgm:cxn modelId="{062E88A8-7184-4FE4-8F07-CCB6F5F98551}" type="presOf" srcId="{1DC21567-4219-4FDF-9253-48890A87EE3C}" destId="{F9E45E64-D182-461A-8B1D-3B786652C234}" srcOrd="0" destOrd="0" presId="urn:microsoft.com/office/officeart/2005/8/layout/orgChart1"/>
    <dgm:cxn modelId="{86E2CB70-0F73-4E8F-937B-F98CA69C407B}" type="presOf" srcId="{A718D7E4-3A3D-4568-813C-108FB9AF2BC2}" destId="{BDEB1466-FC21-4B64-A48D-1BA4CD5E1D19}" srcOrd="0" destOrd="0" presId="urn:microsoft.com/office/officeart/2005/8/layout/orgChart1"/>
    <dgm:cxn modelId="{EC6FCB41-43D4-46B8-BF74-9D5C1CA429A2}" type="presOf" srcId="{8CF19D33-6734-4C02-B001-94BBD8EE79C8}" destId="{A7FB72E1-FD3D-4BF4-9AF2-F13719274F69}" srcOrd="0" destOrd="0" presId="urn:microsoft.com/office/officeart/2005/8/layout/orgChart1"/>
    <dgm:cxn modelId="{D5E5A6C3-870B-4915-9A60-9AA1F5CCD0F3}" srcId="{1DC21567-4219-4FDF-9253-48890A87EE3C}" destId="{1C0BD4F1-1ECA-428E-8785-D41E9E63AFCF}" srcOrd="0" destOrd="0" parTransId="{BCC90FA9-A3D6-47FC-9961-B0A54C7EFD14}" sibTransId="{AA64BB44-DF7E-47AE-9097-966EF710B860}"/>
    <dgm:cxn modelId="{FB9E8DD9-02BF-41DA-BA9A-070275E7AAB7}" type="presOf" srcId="{BA3574FE-5A26-4A71-AA1A-7C9C22C00055}" destId="{AF3EA904-1A65-4561-AB2D-FFE74499F63D}" srcOrd="0" destOrd="0" presId="urn:microsoft.com/office/officeart/2005/8/layout/orgChart1"/>
    <dgm:cxn modelId="{845662EF-E0EB-4BE0-8B6E-29DCC5DC7A17}" type="presOf" srcId="{506F8B3A-1C38-463D-BB7E-DD0BD11BE504}" destId="{AC00D2CF-5361-46AA-A9F6-0AF0289E993F}" srcOrd="1" destOrd="0" presId="urn:microsoft.com/office/officeart/2005/8/layout/orgChart1"/>
    <dgm:cxn modelId="{F317292B-DE06-4936-8C8B-1B82AD6BBB49}" type="presOf" srcId="{954A658B-B3DA-41E1-96C4-97CEE7C45DE1}" destId="{645B965A-0746-4F30-8D6E-269881FA737D}" srcOrd="0" destOrd="0" presId="urn:microsoft.com/office/officeart/2005/8/layout/orgChart1"/>
    <dgm:cxn modelId="{FA7FC910-5A96-4D14-B709-C5E69F2D6294}" type="presOf" srcId="{8CF19D33-6734-4C02-B001-94BBD8EE79C8}" destId="{95C2987E-DA50-4A5F-803F-305AB30CABD8}" srcOrd="1" destOrd="0" presId="urn:microsoft.com/office/officeart/2005/8/layout/orgChart1"/>
    <dgm:cxn modelId="{B4971669-C136-4053-96A3-F9E90DA369BF}" type="presOf" srcId="{2DD0F847-E5FA-4116-9966-2F32053847F1}" destId="{66A6DAE4-AA26-4C76-A1A4-7FB2D3971C35}" srcOrd="0" destOrd="0" presId="urn:microsoft.com/office/officeart/2005/8/layout/orgChart1"/>
    <dgm:cxn modelId="{24E8B249-D1B5-45CD-B010-B191BDC7504A}" srcId="{1C0BD4F1-1ECA-428E-8785-D41E9E63AFCF}" destId="{8CF19D33-6734-4C02-B001-94BBD8EE79C8}" srcOrd="0" destOrd="0" parTransId="{954A658B-B3DA-41E1-96C4-97CEE7C45DE1}" sibTransId="{E1B84275-EEFA-4C6B-9288-94DFCFD65918}"/>
    <dgm:cxn modelId="{535F6219-69F5-43B0-AB9B-03E52C9ABF71}" type="presOf" srcId="{1C0BD4F1-1ECA-428E-8785-D41E9E63AFCF}" destId="{F9D5BD77-6D25-4201-A327-515199279102}" srcOrd="1" destOrd="0" presId="urn:microsoft.com/office/officeart/2005/8/layout/orgChart1"/>
    <dgm:cxn modelId="{7539E4EE-51A6-4F9E-A903-9E7147487601}" type="presParOf" srcId="{F9E45E64-D182-461A-8B1D-3B786652C234}" destId="{9B50BF5C-7429-45CA-B922-30BE7B991934}" srcOrd="0" destOrd="0" presId="urn:microsoft.com/office/officeart/2005/8/layout/orgChart1"/>
    <dgm:cxn modelId="{A1A98D41-AE3F-4A5E-89A3-F7DF68B2163C}" type="presParOf" srcId="{9B50BF5C-7429-45CA-B922-30BE7B991934}" destId="{DD0F937A-E775-4A84-B5EB-5AA35B13C048}" srcOrd="0" destOrd="0" presId="urn:microsoft.com/office/officeart/2005/8/layout/orgChart1"/>
    <dgm:cxn modelId="{EC1B266B-D649-43EC-A2A3-EE14EEEDECFC}" type="presParOf" srcId="{DD0F937A-E775-4A84-B5EB-5AA35B13C048}" destId="{6D2E278C-ABC7-40C1-9829-9DE2F032F36A}" srcOrd="0" destOrd="0" presId="urn:microsoft.com/office/officeart/2005/8/layout/orgChart1"/>
    <dgm:cxn modelId="{AEFD182A-8613-4FF6-8AA7-28C3101D3DC0}" type="presParOf" srcId="{DD0F937A-E775-4A84-B5EB-5AA35B13C048}" destId="{F9D5BD77-6D25-4201-A327-515199279102}" srcOrd="1" destOrd="0" presId="urn:microsoft.com/office/officeart/2005/8/layout/orgChart1"/>
    <dgm:cxn modelId="{D64AEBE8-0139-401D-A958-81F57727C12E}" type="presParOf" srcId="{9B50BF5C-7429-45CA-B922-30BE7B991934}" destId="{A866CA80-D2E6-45B0-A684-1BCE3E0618F2}" srcOrd="1" destOrd="0" presId="urn:microsoft.com/office/officeart/2005/8/layout/orgChart1"/>
    <dgm:cxn modelId="{355F42C6-476F-4664-B834-AC90DD5EDE04}" type="presParOf" srcId="{A866CA80-D2E6-45B0-A684-1BCE3E0618F2}" destId="{645B965A-0746-4F30-8D6E-269881FA737D}" srcOrd="0" destOrd="0" presId="urn:microsoft.com/office/officeart/2005/8/layout/orgChart1"/>
    <dgm:cxn modelId="{05CD5F69-C7DB-4882-B6AE-BBD8C03C283E}" type="presParOf" srcId="{A866CA80-D2E6-45B0-A684-1BCE3E0618F2}" destId="{F65A2DC1-F971-41E7-A234-2A2354EA4CAF}" srcOrd="1" destOrd="0" presId="urn:microsoft.com/office/officeart/2005/8/layout/orgChart1"/>
    <dgm:cxn modelId="{B81C9F20-F123-4110-8655-B75E1C423FAC}" type="presParOf" srcId="{F65A2DC1-F971-41E7-A234-2A2354EA4CAF}" destId="{594C2C08-501F-4498-9FC9-7B9F599DAAA6}" srcOrd="0" destOrd="0" presId="urn:microsoft.com/office/officeart/2005/8/layout/orgChart1"/>
    <dgm:cxn modelId="{874FA6F0-FCC7-43C8-A9C5-C1F94D63D23C}" type="presParOf" srcId="{594C2C08-501F-4498-9FC9-7B9F599DAAA6}" destId="{A7FB72E1-FD3D-4BF4-9AF2-F13719274F69}" srcOrd="0" destOrd="0" presId="urn:microsoft.com/office/officeart/2005/8/layout/orgChart1"/>
    <dgm:cxn modelId="{30ABEAC6-27B2-4EC0-B0DC-83B7A4780F9A}" type="presParOf" srcId="{594C2C08-501F-4498-9FC9-7B9F599DAAA6}" destId="{95C2987E-DA50-4A5F-803F-305AB30CABD8}" srcOrd="1" destOrd="0" presId="urn:microsoft.com/office/officeart/2005/8/layout/orgChart1"/>
    <dgm:cxn modelId="{D43C888F-483A-4070-91DC-293F185E8776}" type="presParOf" srcId="{F65A2DC1-F971-41E7-A234-2A2354EA4CAF}" destId="{460EB2E8-FBB9-4B27-ABA3-2FED8EE2A60B}" srcOrd="1" destOrd="0" presId="urn:microsoft.com/office/officeart/2005/8/layout/orgChart1"/>
    <dgm:cxn modelId="{2092665A-F884-4C9F-A5C6-95976CF0AF34}" type="presParOf" srcId="{F65A2DC1-F971-41E7-A234-2A2354EA4CAF}" destId="{5BE678DE-45C2-4A4A-A8C6-3188DF65B089}" srcOrd="2" destOrd="0" presId="urn:microsoft.com/office/officeart/2005/8/layout/orgChart1"/>
    <dgm:cxn modelId="{9A8AE9BB-C8BF-40EB-824D-DCF54A94E912}" type="presParOf" srcId="{A866CA80-D2E6-45B0-A684-1BCE3E0618F2}" destId="{BDEB1466-FC21-4B64-A48D-1BA4CD5E1D19}" srcOrd="2" destOrd="0" presId="urn:microsoft.com/office/officeart/2005/8/layout/orgChart1"/>
    <dgm:cxn modelId="{208BD0B1-A454-4DD8-9191-6F2C730615FC}" type="presParOf" srcId="{A866CA80-D2E6-45B0-A684-1BCE3E0618F2}" destId="{EA2BA0A1-AA35-461C-B730-FD3735AA8039}" srcOrd="3" destOrd="0" presId="urn:microsoft.com/office/officeart/2005/8/layout/orgChart1"/>
    <dgm:cxn modelId="{B7A260E7-7B87-4951-B5FB-E09EF376E3F9}" type="presParOf" srcId="{EA2BA0A1-AA35-461C-B730-FD3735AA8039}" destId="{41AE81FD-7C10-437A-8D27-BCE974F27AF4}" srcOrd="0" destOrd="0" presId="urn:microsoft.com/office/officeart/2005/8/layout/orgChart1"/>
    <dgm:cxn modelId="{CB2AC9B8-21F5-48BA-B96E-AF336E032159}" type="presParOf" srcId="{41AE81FD-7C10-437A-8D27-BCE974F27AF4}" destId="{AF3EA904-1A65-4561-AB2D-FFE74499F63D}" srcOrd="0" destOrd="0" presId="urn:microsoft.com/office/officeart/2005/8/layout/orgChart1"/>
    <dgm:cxn modelId="{E85F1EFD-2BA5-44FB-A918-825AF8D163B0}" type="presParOf" srcId="{41AE81FD-7C10-437A-8D27-BCE974F27AF4}" destId="{7E957C7C-31A9-499B-91CE-620163186C56}" srcOrd="1" destOrd="0" presId="urn:microsoft.com/office/officeart/2005/8/layout/orgChart1"/>
    <dgm:cxn modelId="{F71D5CEF-1B16-4123-9995-11F0791738E2}" type="presParOf" srcId="{EA2BA0A1-AA35-461C-B730-FD3735AA8039}" destId="{92B5D084-B751-4F3D-A413-5B438AE832F0}" srcOrd="1" destOrd="0" presId="urn:microsoft.com/office/officeart/2005/8/layout/orgChart1"/>
    <dgm:cxn modelId="{7E8242DC-7226-4504-95D7-C979E60B5A3B}" type="presParOf" srcId="{EA2BA0A1-AA35-461C-B730-FD3735AA8039}" destId="{F6AD2C33-A78F-44AA-B291-BC2F33058BE2}" srcOrd="2" destOrd="0" presId="urn:microsoft.com/office/officeart/2005/8/layout/orgChart1"/>
    <dgm:cxn modelId="{647E37B1-1BFA-46D2-9884-0EF211514B38}" type="presParOf" srcId="{A866CA80-D2E6-45B0-A684-1BCE3E0618F2}" destId="{66A6DAE4-AA26-4C76-A1A4-7FB2D3971C35}" srcOrd="4" destOrd="0" presId="urn:microsoft.com/office/officeart/2005/8/layout/orgChart1"/>
    <dgm:cxn modelId="{CED678CC-20E9-40BF-ABAE-E0B8F04574E8}" type="presParOf" srcId="{A866CA80-D2E6-45B0-A684-1BCE3E0618F2}" destId="{05399CBF-9C1C-4A74-B59B-CEDE46912365}" srcOrd="5" destOrd="0" presId="urn:microsoft.com/office/officeart/2005/8/layout/orgChart1"/>
    <dgm:cxn modelId="{34302B12-7059-44EE-BACF-41EDD28D452C}" type="presParOf" srcId="{05399CBF-9C1C-4A74-B59B-CEDE46912365}" destId="{665BEDEA-E034-46C6-938E-9C4BE9A0FE23}" srcOrd="0" destOrd="0" presId="urn:microsoft.com/office/officeart/2005/8/layout/orgChart1"/>
    <dgm:cxn modelId="{43092971-93B0-4FA3-AE32-89FEADC1B21D}" type="presParOf" srcId="{665BEDEA-E034-46C6-938E-9C4BE9A0FE23}" destId="{70D18165-CFFE-4066-8997-11FD4F1D1CD0}" srcOrd="0" destOrd="0" presId="urn:microsoft.com/office/officeart/2005/8/layout/orgChart1"/>
    <dgm:cxn modelId="{CD5855F4-FDAC-4482-8FEC-69851649D24D}" type="presParOf" srcId="{665BEDEA-E034-46C6-938E-9C4BE9A0FE23}" destId="{AC00D2CF-5361-46AA-A9F6-0AF0289E993F}" srcOrd="1" destOrd="0" presId="urn:microsoft.com/office/officeart/2005/8/layout/orgChart1"/>
    <dgm:cxn modelId="{57C896C4-EBF6-4EC1-B5DB-65E6DE1B0AB5}" type="presParOf" srcId="{05399CBF-9C1C-4A74-B59B-CEDE46912365}" destId="{E0E6C24F-C385-4921-AA62-D58D1393C8DB}" srcOrd="1" destOrd="0" presId="urn:microsoft.com/office/officeart/2005/8/layout/orgChart1"/>
    <dgm:cxn modelId="{9DE1C472-4091-418A-BBE7-685661E7625D}" type="presParOf" srcId="{05399CBF-9C1C-4A74-B59B-CEDE46912365}" destId="{DEC7E599-284E-4625-9F96-1E5C85343AE3}" srcOrd="2" destOrd="0" presId="urn:microsoft.com/office/officeart/2005/8/layout/orgChart1"/>
    <dgm:cxn modelId="{F849FF44-B299-4FDF-B709-847EC4ABCF52}" type="presParOf" srcId="{9B50BF5C-7429-45CA-B922-30BE7B991934}" destId="{E95A5AFF-4648-4743-A6A1-C09F107135C7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443914" cy="271463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Творческий проект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«Новогодняя упаковка»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643446"/>
            <a:ext cx="8043890" cy="1482717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обучающаяся 7 класса,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МБОУ «Брин-Наволоцкая СШ »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Попова Елизавета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715404" cy="150019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новогодней упаковки из пластиковой бутылки 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фоамирана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4429124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крышке упаковки приклеить ёлочку посередине.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Отделка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изделия может быть любой, по собственному выбору.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buNone/>
            </a:pP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3" name="Рисунок 12" descr="C:\Users\Админ\Desktop\ПРОЕКТЫ 7 класс\фото\20221117_212751.jpg"/>
          <p:cNvPicPr/>
          <p:nvPr/>
        </p:nvPicPr>
        <p:blipFill>
          <a:blip r:embed="rId3" cstate="print"/>
          <a:srcRect l="5379" t="9697" b="16364"/>
          <a:stretch>
            <a:fillRect/>
          </a:stretch>
        </p:blipFill>
        <p:spPr bwMode="auto">
          <a:xfrm>
            <a:off x="5286380" y="1643050"/>
            <a:ext cx="2961641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през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37519" y="0"/>
            <a:ext cx="9381519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643050"/>
            <a:ext cx="8443914" cy="178594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Спасибо за внимание!</a:t>
            </a:r>
            <a:endParaRPr lang="ru-RU" sz="6600" b="1" dirty="0">
              <a:solidFill>
                <a:srgbClr val="00206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443914" cy="78581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и задачи проекта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572528" cy="4214842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изготовить новогоднюю упаковку для подарка.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Найти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информацию о видах упаковок для подарка.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Изучить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последовательность изготовления новогодней упаковки.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Подобрать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материалы и инструменты.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Изготовить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упаковку своими руками, соблюдая правила техники безопасности.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Создать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презентацию для защиты проекта.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Защитить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000504"/>
            <a:ext cx="8043890" cy="1482717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i="1" dirty="0" smtClean="0">
                <a:latin typeface="Times New Roman" pitchFamily="18" charset="0"/>
                <a:cs typeface="Times New Roman" pitchFamily="18" charset="0"/>
              </a:rPr>
              <a:t>Требования к изделию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1.Технология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изготовления доступна.                                                                                                                            2. Небольшой расход материалов.                                                                                                                                      3. Быстрота изготовления.                                                                                                                                                    4. Красивая упаковка.      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285852" y="0"/>
          <a:ext cx="6609643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572560" cy="54292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изготовления новогодней упаковки понадобится:</a:t>
            </a:r>
          </a:p>
          <a:p>
            <a:pPr lvl="0"/>
            <a:r>
              <a:rPr lang="ru-RU" dirty="0" err="1" smtClean="0"/>
              <a:t>Фоамиран</a:t>
            </a:r>
            <a:r>
              <a:rPr lang="ru-RU" dirty="0" smtClean="0"/>
              <a:t> 2 листа формата А4 зеленого, </a:t>
            </a:r>
            <a:r>
              <a:rPr lang="ru-RU" dirty="0" smtClean="0"/>
              <a:t>бирюзового цвета;</a:t>
            </a:r>
          </a:p>
          <a:p>
            <a:pPr lvl="0"/>
            <a:r>
              <a:rPr lang="ru-RU" dirty="0" smtClean="0"/>
              <a:t>Красного </a:t>
            </a:r>
            <a:r>
              <a:rPr lang="ru-RU" dirty="0" smtClean="0"/>
              <a:t>цвета для звёздочки (размер 5х8см) ;</a:t>
            </a:r>
          </a:p>
          <a:p>
            <a:pPr lvl="0"/>
            <a:r>
              <a:rPr lang="ru-RU" dirty="0" smtClean="0"/>
              <a:t>Картон формата А5;</a:t>
            </a:r>
          </a:p>
          <a:p>
            <a:pPr lvl="0"/>
            <a:r>
              <a:rPr lang="ru-RU" dirty="0" smtClean="0"/>
              <a:t>Пластиковая бутылка 2,5 л.;</a:t>
            </a:r>
          </a:p>
          <a:p>
            <a:pPr lvl="0"/>
            <a:r>
              <a:rPr lang="ru-RU" dirty="0" smtClean="0"/>
              <a:t>Ножницы;</a:t>
            </a:r>
          </a:p>
          <a:p>
            <a:pPr lvl="0"/>
            <a:r>
              <a:rPr lang="ru-RU" dirty="0" smtClean="0"/>
              <a:t>Клеевой пистолет, стержни;</a:t>
            </a:r>
          </a:p>
          <a:p>
            <a:pPr lvl="0"/>
            <a:r>
              <a:rPr lang="ru-RU" dirty="0" smtClean="0"/>
              <a:t>Новогодние украшения для отделки изделия.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715404" cy="150019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новогодней упаковки из пластиковой бутылки 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фоамирана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03449"/>
            <a:ext cx="4572032" cy="455455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ёлочку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фоамирана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зелёного цвета нарезать полоски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1см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5 см (87 шт.)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C:\Users\Админ\Desktop\ПРОЕКТЫ 7 класс\фото\20221109_1458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071678"/>
            <a:ext cx="264320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715404" cy="150019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новогодней упаковки из пластиковой бутылки 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фоамирана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4786346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Из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полосок сформировать лепестки, склеить между собой при помощи клеевого пистолета с соблюдением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техники безопасности.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C:\Users\Админ\Desktop\ПРОЕКТЫ 7 класс\фото\20221117_195020.jpg"/>
          <p:cNvPicPr/>
          <p:nvPr/>
        </p:nvPicPr>
        <p:blipFill>
          <a:blip r:embed="rId3" cstate="print"/>
          <a:srcRect l="13425" t="26555" b="14118"/>
          <a:stretch>
            <a:fillRect/>
          </a:stretch>
        </p:blipFill>
        <p:spPr bwMode="auto">
          <a:xfrm>
            <a:off x="5786446" y="1571612"/>
            <a:ext cx="262414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715404" cy="150019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новогодней упаковки из пластиковой бутылки 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фоамирана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5143536" cy="485778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картона формата А5 скрутить конус, склеить. Отметить желаемую высоту ёлки, отрезать по намеченной линии  и приклеить дно по окружности конуса. </a:t>
            </a:r>
          </a:p>
          <a:p>
            <a:pPr marL="514350" indent="-51435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Приклеить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лепестки на конус по кругу.</a:t>
            </a:r>
          </a:p>
          <a:p>
            <a:pPr marL="514350" indent="-514350">
              <a:buNone/>
            </a:pP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C:\Users\Админ\Desktop\ПРОЕКТЫ 7 класс\фото\20221114_213934.jpg"/>
          <p:cNvPicPr/>
          <p:nvPr/>
        </p:nvPicPr>
        <p:blipFill>
          <a:blip r:embed="rId3" cstate="print"/>
          <a:srcRect l="4396" t="7895" r="44770" b="23994"/>
          <a:stretch>
            <a:fillRect/>
          </a:stretch>
        </p:blipFill>
        <p:spPr bwMode="auto">
          <a:xfrm>
            <a:off x="5500694" y="1357298"/>
            <a:ext cx="1143008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дмин\Desktop\ПРОЕКТЫ 7 класс\фото\20221114_214316.jpg"/>
          <p:cNvPicPr/>
          <p:nvPr/>
        </p:nvPicPr>
        <p:blipFill>
          <a:blip r:embed="rId4" cstate="print"/>
          <a:srcRect b="25828"/>
          <a:stretch>
            <a:fillRect/>
          </a:stretch>
        </p:blipFill>
        <p:spPr bwMode="auto">
          <a:xfrm flipH="1">
            <a:off x="7286643" y="1571612"/>
            <a:ext cx="150019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дмин\Desktop\ПРОЕКТЫ 7 класс\фото\20221117_194621.jpg"/>
          <p:cNvPicPr/>
          <p:nvPr/>
        </p:nvPicPr>
        <p:blipFill>
          <a:blip r:embed="rId5" cstate="print"/>
          <a:srcRect t="40336"/>
          <a:stretch>
            <a:fillRect/>
          </a:stretch>
        </p:blipFill>
        <p:spPr bwMode="auto">
          <a:xfrm>
            <a:off x="6072199" y="4143380"/>
            <a:ext cx="2000264" cy="214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715404" cy="150019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новогодней упаковки из пластиковой бутылки 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фоамирана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5143536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Вырезать часть пластиковой бутылки.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Для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дна и крышки упаковки по окружности бутылки вырезать 2 круга из картона и 4 круга из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фоамирана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бирюзового цвета.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Склеить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между собой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фоамиран-картон-фоамиран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C:\Users\Админ\Desktop\ПРОЕКТЫ 7 класс\фото\20221116_100006.jpg"/>
          <p:cNvPicPr/>
          <p:nvPr/>
        </p:nvPicPr>
        <p:blipFill>
          <a:blip r:embed="rId3" cstate="print"/>
          <a:srcRect l="18179" t="10784" r="21259"/>
          <a:stretch>
            <a:fillRect/>
          </a:stretch>
        </p:blipFill>
        <p:spPr bwMode="auto">
          <a:xfrm>
            <a:off x="5857884" y="1643050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Админ\Desktop\ПРОЕКТЫ 7 класс\фото\20221116_101137.jpg"/>
          <p:cNvPicPr/>
          <p:nvPr/>
        </p:nvPicPr>
        <p:blipFill>
          <a:blip r:embed="rId4" cstate="print"/>
          <a:srcRect t="24771" b="30581"/>
          <a:stretch>
            <a:fillRect/>
          </a:stretch>
        </p:blipFill>
        <p:spPr bwMode="auto">
          <a:xfrm>
            <a:off x="6072198" y="4214818"/>
            <a:ext cx="2395542" cy="174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пре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38151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715404" cy="150019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новогодней упаковки из пластиковой бутылки 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фоамирана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5143536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клеевого пистолета приклеить ко дну пластиковую бутылку. Срезать выступающие края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фоамирана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окружности бутылки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6.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Приклеить полоску из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фоамирана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зеленого цвета шириной 2см по окружности бутылки ко дну и к крышке упаковки. Украсить ёлочку звездой из красного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фоамирана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C:\Users\Админ\Desktop\ПРОЕКТЫ 7 класс\фото\20221116_101159.jpg"/>
          <p:cNvPicPr/>
          <p:nvPr/>
        </p:nvPicPr>
        <p:blipFill>
          <a:blip r:embed="rId3" cstate="print"/>
          <a:srcRect l="16816" t="16848" r="13964"/>
          <a:stretch>
            <a:fillRect/>
          </a:stretch>
        </p:blipFill>
        <p:spPr bwMode="auto">
          <a:xfrm>
            <a:off x="4929190" y="1785926"/>
            <a:ext cx="215646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Админ\Desktop\ПРОЕКТЫ 7 класс\фото\20221116_101215.jpg"/>
          <p:cNvPicPr/>
          <p:nvPr/>
        </p:nvPicPr>
        <p:blipFill>
          <a:blip r:embed="rId4" cstate="print"/>
          <a:srcRect l="23192" r="26933" b="6637"/>
          <a:stretch>
            <a:fillRect/>
          </a:stretch>
        </p:blipFill>
        <p:spPr bwMode="auto">
          <a:xfrm>
            <a:off x="7429520" y="1643050"/>
            <a:ext cx="1495425" cy="157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Админ\Desktop\ПРОЕКТЫ 7 класс\фото\20221117_212407.jpg"/>
          <p:cNvPicPr/>
          <p:nvPr/>
        </p:nvPicPr>
        <p:blipFill>
          <a:blip r:embed="rId5" cstate="print"/>
          <a:srcRect l="10095" t="1659" r="11599" b="16574"/>
          <a:stretch>
            <a:fillRect/>
          </a:stretch>
        </p:blipFill>
        <p:spPr bwMode="auto">
          <a:xfrm>
            <a:off x="7000892" y="3643314"/>
            <a:ext cx="171451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Админ\AppData\Local\Microsoft\Windows\Temporary Internet Files\Content.Word\20221117_114641.jpg"/>
          <p:cNvPicPr/>
          <p:nvPr/>
        </p:nvPicPr>
        <p:blipFill>
          <a:blip r:embed="rId6" cstate="print"/>
          <a:srcRect l="5539" t="10363" r="11079" b="39378"/>
          <a:stretch>
            <a:fillRect/>
          </a:stretch>
        </p:blipFill>
        <p:spPr bwMode="auto">
          <a:xfrm>
            <a:off x="4786314" y="4071942"/>
            <a:ext cx="185738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351</Words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Творческий проект «Новогодняя упаковка» </vt:lpstr>
      <vt:lpstr>Цель и задачи проекта</vt:lpstr>
      <vt:lpstr>Слайд 3</vt:lpstr>
      <vt:lpstr>Слайд 4</vt:lpstr>
      <vt:lpstr>Технология изготовления новогодней упаковки из пластиковой бутылки и фоамирана</vt:lpstr>
      <vt:lpstr>Технология изготовления новогодней упаковки из пластиковой бутылки и фоамирана</vt:lpstr>
      <vt:lpstr>Технология изготовления новогодней упаковки из пластиковой бутылки и фоамирана</vt:lpstr>
      <vt:lpstr>Технология изготовления новогодней упаковки из пластиковой бутылки и фоамирана</vt:lpstr>
      <vt:lpstr>Технология изготовления новогодней упаковки из пластиковой бутылки и фоамирана</vt:lpstr>
      <vt:lpstr>Технология изготовления новогодней упаковки из пластиковой бутылки и фоамирана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«Новогодняя упаковка» </dc:title>
  <dc:creator>Админ</dc:creator>
  <cp:lastModifiedBy>Админ</cp:lastModifiedBy>
  <cp:revision>14</cp:revision>
  <dcterms:created xsi:type="dcterms:W3CDTF">2022-11-17T19:41:31Z</dcterms:created>
  <dcterms:modified xsi:type="dcterms:W3CDTF">2022-11-17T21:07:43Z</dcterms:modified>
</cp:coreProperties>
</file>