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77" r:id="rId3"/>
    <p:sldId id="271" r:id="rId4"/>
    <p:sldId id="258" r:id="rId5"/>
    <p:sldId id="273" r:id="rId6"/>
    <p:sldId id="276" r:id="rId7"/>
    <p:sldId id="265" r:id="rId8"/>
    <p:sldId id="259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4F81BD"/>
    <a:srgbClr val="AED7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90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dirty="0"/>
              <a:t>Образец заголовка</a:t>
            </a:r>
            <a:endParaRPr kumimoji="0" lang="en-US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pic>
        <p:nvPicPr>
          <p:cNvPr id="20" name="Рисунок 19"/>
          <p:cNvPicPr/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778" y="253813"/>
            <a:ext cx="791702" cy="79892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524" y="0"/>
            <a:ext cx="8568952" cy="908720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ru-RU" sz="1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1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«Детский сад </a:t>
            </a:r>
            <a:r>
              <a:rPr lang="ru-RU" sz="14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вида с приоритетным осуществлением деятельности </a:t>
            </a:r>
            <a:br>
              <a:rPr lang="ru-RU" sz="1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художественно-эстетическому развитию детей № 29 «</a:t>
            </a:r>
            <a:r>
              <a:rPr lang="ru-RU" sz="14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Сибирячок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275856" y="5805264"/>
            <a:ext cx="252028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 </a:t>
            </a:r>
            <a:r>
              <a:rPr kumimoji="0" lang="ru-RU" sz="140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Зеленогорск</a:t>
            </a: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год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7524" y="1677442"/>
            <a:ext cx="8388932" cy="2327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2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Направление «Цифровые информационные ресурсы»</a:t>
            </a:r>
          </a:p>
          <a:p>
            <a:pPr algn="ctr">
              <a:spcBef>
                <a:spcPct val="0"/>
              </a:spcBef>
              <a:defRPr/>
            </a:pPr>
            <a:endParaRPr lang="ru-RU" sz="27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7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«Развитие психических процессов и произвольной </a:t>
            </a:r>
            <a:r>
              <a:rPr lang="ru-RU" sz="27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саморегуляции</a:t>
            </a:r>
            <a:r>
              <a:rPr lang="ru-RU" sz="27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у детей с ОВЗ через активное применение в коррекционно-развивающей работе сервиса </a:t>
            </a:r>
            <a:r>
              <a:rPr lang="en-US" sz="27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LearningApps.org</a:t>
            </a:r>
            <a:r>
              <a:rPr lang="ru-RU" sz="27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endParaRPr lang="ru-RU" sz="10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067944" y="4221088"/>
            <a:ext cx="4824536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Жирнова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Ульяна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Константиновна, педагог-психолог МБДОУ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/с № 29</a:t>
            </a:r>
            <a:endParaRPr kumimoji="0" lang="ru-RU" sz="33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401768"/>
              </p:ext>
            </p:extLst>
          </p:nvPr>
        </p:nvGraphicFramePr>
        <p:xfrm>
          <a:off x="179512" y="188640"/>
          <a:ext cx="8784975" cy="6223134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1775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6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72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7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577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6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07" marR="378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Направления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07" marR="3780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Технологии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07" marR="3780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Результат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(в соответствии с задачами)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07" marR="3780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5241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Цель: </a:t>
                      </a:r>
                      <a:r>
                        <a:rPr lang="ru-RU" sz="1200" b="0" dirty="0">
                          <a:effectLst/>
                        </a:rPr>
                        <a:t>развитие психических процессов и произвольной </a:t>
                      </a:r>
                      <a:r>
                        <a:rPr lang="ru-RU" sz="1200" b="0" dirty="0" err="1">
                          <a:effectLst/>
                        </a:rPr>
                        <a:t>саморегуляции</a:t>
                      </a:r>
                      <a:r>
                        <a:rPr lang="ru-RU" sz="1200" b="0" dirty="0">
                          <a:effectLst/>
                        </a:rPr>
                        <a:t> у детей с ОВЗ через активное применение в коррекционно-развивающей работе сервиса  </a:t>
                      </a:r>
                      <a:r>
                        <a:rPr lang="ru-RU" sz="1200" b="0" dirty="0" err="1">
                          <a:effectLst/>
                        </a:rPr>
                        <a:t>LearningApps</a:t>
                      </a:r>
                      <a:r>
                        <a:rPr lang="ru-RU" sz="1200" b="0" dirty="0">
                          <a:effectLst/>
                        </a:rPr>
                        <a:t>.</a:t>
                      </a:r>
                      <a:r>
                        <a:rPr lang="en-US" sz="1200" b="0" dirty="0">
                          <a:effectLst/>
                        </a:rPr>
                        <a:t>org</a:t>
                      </a:r>
                      <a:r>
                        <a:rPr lang="ru-RU" sz="1200" b="0" dirty="0">
                          <a:effectLst/>
                        </a:rPr>
                        <a:t>.</a:t>
                      </a:r>
                      <a:endParaRPr lang="ru-RU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07" marR="3780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714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Задача 1.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Развивать психические процессы (внимание, память, зрительное восприятие, мышление) у детей с ОВЗ посредством интерактивных упражнений</a:t>
                      </a:r>
                      <a:endParaRPr lang="ru-RU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7807" marR="378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1. Создание интерактивных упражнений в соответствии с возрастными и индивидуальными особенностями детей с ОВЗ.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2. Обучение детей с ОВЗ работе с упражнениями на сервисе </a:t>
                      </a:r>
                      <a:r>
                        <a:rPr lang="ru-RU" sz="1200" dirty="0" err="1">
                          <a:effectLst/>
                        </a:rPr>
                        <a:t>LearningApps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r>
                        <a:rPr lang="en-US" sz="1200" dirty="0">
                          <a:effectLst/>
                        </a:rPr>
                        <a:t>org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3. Самостоятельное выполнение интерактивных упражнений детьми.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07" marR="37807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Информационно-коммуникативные технологии – сервис </a:t>
                      </a:r>
                      <a:r>
                        <a:rPr lang="ru-RU" sz="1200" dirty="0" err="1">
                          <a:effectLst/>
                        </a:rPr>
                        <a:t>LearningApps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Здоровьесберегающие</a:t>
                      </a:r>
                      <a:r>
                        <a:rPr lang="ru-RU" sz="1200" dirty="0">
                          <a:effectLst/>
                        </a:rPr>
                        <a:t> технологии – гимнастика для глаз, </a:t>
                      </a:r>
                      <a:r>
                        <a:rPr lang="ru-RU" sz="1200" dirty="0" err="1">
                          <a:effectLst/>
                        </a:rPr>
                        <a:t>психогимнастика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07" marR="37807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1. Улучшился уровень развития психических процессов: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 увеличился объем, концентрация, устойчивость, распределение внимания;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 увеличился объем  памяти;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 улучшилось качество зрительного восприятия;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 повысился уровень развития операций сравнения, анализа, классификации, обобщения.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2. Создан банк интерактивных упражнений для использования в коррекционно-развивающей работе с детьми.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07" marR="3780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992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Задача. 2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Развивать произвольную </a:t>
                      </a:r>
                      <a:r>
                        <a:rPr lang="ru-RU" sz="1200" b="0" dirty="0" err="1">
                          <a:effectLst/>
                        </a:rPr>
                        <a:t>саморегуляцию</a:t>
                      </a:r>
                      <a:r>
                        <a:rPr lang="ru-RU" sz="1200" b="0" dirty="0">
                          <a:effectLst/>
                        </a:rPr>
                        <a:t> детей с ОВЗ</a:t>
                      </a:r>
                      <a:endParaRPr lang="ru-RU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7807" marR="378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Дети выполняют упражнения следуя алгоритму. Педагог вводит определенные правила: выполнять по очереди, сначала один, а потом другой. После выполнения упражнения порядок «очереди» меняется.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07" marR="37807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 детей повысился интерес к занятиям, уровень </a:t>
                      </a:r>
                      <a:r>
                        <a:rPr lang="ru-RU" sz="1200" kern="1200" dirty="0">
                          <a:effectLst/>
                        </a:rPr>
                        <a:t>самооценки.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Дети научились удерживать инструкцию и контролировать себя и свои действия в ходе занятий. Развивается усидчивость, целенаправленность.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7807" marR="3780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2989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03952" cy="2901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связи с внедрением ФГОС ДО информационно-компьютерные технологии позволяют расширить возможность профессиональной деятельности педагога-психолога, в том числе при решении коррекционных задач. Поэтому грамотное овладение педагогом ИКТ и активное их использование является одним из перспективных направлений коррекционной педагогики. </a:t>
            </a:r>
          </a:p>
          <a:p>
            <a:pPr indent="450215" algn="ctr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период вынужденной самоизоляции детей стал актуальным вопрос о поиске инновационных средств для взаимодействия с детьми ОВЗ с тяжелым нарушением речи и задержкой психического развития. 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в своей работе сервиса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LearningApps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вести непрерывную коррекционно-развивающую работу с детьми с ОВЗ в группах общеразвивающей, комбинированной и компенсирующей направленности.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427" y="3828090"/>
            <a:ext cx="3329997" cy="18722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957" y="3828090"/>
            <a:ext cx="3329996" cy="1872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117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115616" y="3429000"/>
            <a:ext cx="2737864" cy="2752774"/>
            <a:chOff x="1403648" y="0"/>
            <a:chExt cx="6336704" cy="6858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0"/>
              <a:ext cx="6336704" cy="350690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7234" y="3460021"/>
              <a:ext cx="5949533" cy="339797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2" name="Прямоугольник 1"/>
          <p:cNvSpPr/>
          <p:nvPr/>
        </p:nvSpPr>
        <p:spPr>
          <a:xfrm>
            <a:off x="4316246" y="412164"/>
            <a:ext cx="46683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С помощью инструментов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Learning.Apps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org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создаю интерактивные упражнения (по шаблонам в различных формах), которые включают в себя как простые, так и сложные варианты заданий. Это позволяет учитывать потребности детей, использовать их для детей с разным уровнем развития, с учетом нозологии, возрастных и индивидуальных особенностей детей, а также с соблюдением санитарных норм. Шаблоны поддерживают работу с картинками, видео и звуком. С электронными изображениями можно совершать различные манипуляции (появление и исчезновение, делать крупнее, ярче, перемещать их, классифицировать). </a:t>
            </a:r>
            <a:endParaRPr lang="ru-RU" sz="20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FA4C987-B5E1-4C4E-B2AE-C39A87D7169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581" y="666062"/>
            <a:ext cx="3421272" cy="25622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260648"/>
            <a:ext cx="4464496" cy="2301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 банк интерактивных упражнений для использования в коррекционно-развивающей работе (по разным направлениям):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зрительного восприятия (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«Найди одинаковые фигуры»,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«Найди тень»)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856" y="227857"/>
            <a:ext cx="2592287" cy="15513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5770" y="1543354"/>
            <a:ext cx="2592287" cy="1621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C6B05F0-0E4B-46A3-BC1B-6413B6E7413D}"/>
              </a:ext>
            </a:extLst>
          </p:cNvPr>
          <p:cNvSpPr/>
          <p:nvPr/>
        </p:nvSpPr>
        <p:spPr>
          <a:xfrm>
            <a:off x="3928050" y="3283194"/>
            <a:ext cx="4964430" cy="709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свойств внимания («Сравни», «Найди на карте»,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«Найди различия»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8B14EB6-35D2-4A58-B8E7-3C742D9500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3267548"/>
            <a:ext cx="2958378" cy="17669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E992503-FB84-431F-A880-A66F8F7AD791}"/>
              </a:ext>
            </a:extLst>
          </p:cNvPr>
          <p:cNvSpPr/>
          <p:nvPr/>
        </p:nvSpPr>
        <p:spPr>
          <a:xfrm>
            <a:off x="539552" y="5287291"/>
            <a:ext cx="4964430" cy="709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памяти («Найди (подбери) пару», «Заполни пропуски»)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D448523-72EE-480E-A69F-2A5F890330E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09532" y="4430982"/>
            <a:ext cx="3194916" cy="1881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0721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1296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мышления (викторины с выбором ответа, «Рассели по домикам»,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«4-ый лишний», «Распредели на группы»)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174" y="1066313"/>
            <a:ext cx="3785911" cy="22902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7917" y="2042086"/>
            <a:ext cx="3910621" cy="23279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7450" y="3789040"/>
            <a:ext cx="3477458" cy="21631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8168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053" y="260648"/>
            <a:ext cx="8774435" cy="502509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осваивают платформу и выполняют определенные упражнения (в зависимости от цели и задачи занятия) под контролем педагога при проведении индивидуальной и подгрупповой работы. </a:t>
            </a:r>
          </a:p>
          <a:p>
            <a:pPr indent="450215" algn="ctr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занятиях с использованием платформы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детей пропадает негативный настрой, связанный с необходимостью многократного повторения подобного упражнения, появляется уверенность и желание. </a:t>
            </a:r>
          </a:p>
          <a:p>
            <a:pPr indent="450215" algn="ctr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Общение с компьютером вызывает у ребенка интерес, способствует развитию логического мышления, речи, формированию памяти и внимания, развитию произвольной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саморегуляции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indent="450215" algn="ctr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осваивают алгоритм выполнения упражнений, запоминают и выполняют правила работы, стараются прогнозировать и рефлексировать свои результаты и результаты своих товарищей.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способствует развитию усидчивости, целенаправленности, соблюдению правил в процессе занятия.</a:t>
            </a:r>
            <a:endParaRPr lang="ru-RU" sz="20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6162" y="5284991"/>
            <a:ext cx="8774435" cy="11317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Эффективность своей работы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отслеживаю в мониторинге по результатам коррекционно-развивающей работы. Результативность практики прослеживается в положительной динамике развития психических процессов.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Выполнение интерактивных упражнений чередуется с применением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технологий, таких как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психогимнастика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гимнастика для глаз. Это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способствует снятию статического напряжения мышц глаз, улучшению осанки,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снятию психического напряжения у детей.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119" y="1756861"/>
            <a:ext cx="3073842" cy="1728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752568"/>
            <a:ext cx="2981779" cy="1676432"/>
          </a:xfrm>
          <a:prstGeom prst="rect">
            <a:avLst/>
          </a:prstGeom>
        </p:spPr>
      </p:pic>
      <p:pic>
        <p:nvPicPr>
          <p:cNvPr id="7" name="Picture 3" descr="D:\Выставка-ярмарка педагогических идей (Канск)\1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8369" y="3934016"/>
            <a:ext cx="2304256" cy="1728192"/>
          </a:xfrm>
          <a:prstGeom prst="rect">
            <a:avLst/>
          </a:prstGeom>
          <a:noFill/>
        </p:spPr>
      </p:pic>
      <p:pic>
        <p:nvPicPr>
          <p:cNvPr id="8" name="Picture 2" descr="D:\Выставка-ярмарка педагогических идей (Канск)\глаза 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862968"/>
            <a:ext cx="1728192" cy="179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15816" y="260648"/>
            <a:ext cx="5976664" cy="2058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Данные упражнения не являются законченными учебными единицами и включаются в занятия.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этом эффективность таких занятий повышается за счёт наглядности, доступности, информационной емкости, эмоциональной привлекательности, многофункциональности. Словесные методы сочетаются со зрительными, и с определенными действиями, что говорит о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двухполушарном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подходе к обучению. Использование анимации и сюрпризных моментов делает коррекционный процесс выразительным и интересным.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2817689" cy="15841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0C8F9C5-489C-45A6-9A96-65ED34C82BC3}"/>
              </a:ext>
            </a:extLst>
          </p:cNvPr>
          <p:cNvSpPr/>
          <p:nvPr/>
        </p:nvSpPr>
        <p:spPr>
          <a:xfrm>
            <a:off x="247458" y="2492896"/>
            <a:ext cx="4720350" cy="329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работы на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платформе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Learning.Apps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org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используется не только в коррекционно-развивающем направлении с детьми, но и в консультационной и в просветительской работе с их родителями, с педагогами. Через интерактивные упражнения, ссылки которых отправляются в мессенджеры родителям, они вместе с детьми включаются в процесс выполнения упражнений. Особенно это актуально в настоящее время, когда ребёнок может подолгу отсутствовать в ДОУ (в связи с нахождением на больничном, в отпуске, на семейном обучении, на карантине).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 так же могут быть интегрированы в занятиях у других педагогов (воспитателей, учителя-логопеда, учителя-дефектолога).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4C24DAF-AD7A-4B69-9EE9-DB899A1510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493144"/>
            <a:ext cx="3073842" cy="172819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152274-67EC-4A3E-8B30-3AC7DC4D753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4395127"/>
            <a:ext cx="2520280" cy="191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1806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354</TotalTime>
  <Words>849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Calibri</vt:lpstr>
      <vt:lpstr>Georgia</vt:lpstr>
      <vt:lpstr>Times New Roman</vt:lpstr>
      <vt:lpstr>Wingdings</vt:lpstr>
      <vt:lpstr>Wingdings 2</vt:lpstr>
      <vt:lpstr>Официальная</vt:lpstr>
      <vt:lpstr>Муниципальное бюджетное дошкольное образовательное учреждение  «Детский сад общеразвивающего вида с приоритетным осуществлением деятельности  по художественно-эстетическому развитию детей № 29 «Сибирячок»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Mama</cp:lastModifiedBy>
  <cp:revision>40</cp:revision>
  <dcterms:created xsi:type="dcterms:W3CDTF">2022-09-20T04:26:57Z</dcterms:created>
  <dcterms:modified xsi:type="dcterms:W3CDTF">2023-04-02T12:37:03Z</dcterms:modified>
</cp:coreProperties>
</file>