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2000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00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6EA3B-8F7D-4834-9645-5EFDF8344AC5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EA314B-0D76-4F94-BD48-37819E056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2000"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16023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Развивающая</a:t>
            </a:r>
            <a:r>
              <a:rPr lang="ru-RU" dirty="0"/>
              <a:t> </a:t>
            </a:r>
            <a:r>
              <a:rPr lang="ru-RU" b="1" dirty="0"/>
              <a:t>предметно</a:t>
            </a:r>
            <a:r>
              <a:rPr lang="ru-RU" dirty="0"/>
              <a:t>-</a:t>
            </a:r>
            <a:r>
              <a:rPr lang="ru-RU" b="1" dirty="0"/>
              <a:t>пространственная</a:t>
            </a:r>
            <a:r>
              <a:rPr lang="ru-RU" dirty="0"/>
              <a:t> </a:t>
            </a:r>
            <a:r>
              <a:rPr lang="ru-RU" b="1" dirty="0" smtClean="0"/>
              <a:t>среда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Старшая  группа  «Подсолнушки»</a:t>
            </a:r>
            <a:endParaRPr lang="ru-RU" dirty="0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226_1716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226_171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226_1619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endParaRPr lang="ru-RU" dirty="0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226_161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226_161730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326_1638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10326_164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7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Развивающая предметно-пространственная среда</vt:lpstr>
      <vt:lpstr>Слайд 2</vt:lpstr>
      <vt:lpstr>Слайд 3</vt:lpstr>
      <vt:lpstr>                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 предметно-пространственная среда</dc:title>
  <dc:creator>home</dc:creator>
  <cp:lastModifiedBy>home</cp:lastModifiedBy>
  <cp:revision>9</cp:revision>
  <dcterms:created xsi:type="dcterms:W3CDTF">2021-03-01T12:48:09Z</dcterms:created>
  <dcterms:modified xsi:type="dcterms:W3CDTF">2021-03-27T16:30:07Z</dcterms:modified>
</cp:coreProperties>
</file>