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71" autoAdjust="0"/>
  </p:normalViewPr>
  <p:slideViewPr>
    <p:cSldViewPr>
      <p:cViewPr varScale="1">
        <p:scale>
          <a:sx n="88" d="100"/>
          <a:sy n="88" d="100"/>
        </p:scale>
        <p:origin x="-1181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39DEC-3757-4D38-BC3A-EA2F927ED342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DE74B-694A-44DA-B259-04A6548BF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EF9CC-1575-4D09-8844-81C6729415B6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F81A5-8A50-4901-90B7-3A2FA4EAA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29CE5-0286-49F7-8642-6F20A93E082F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AF5E4-4EB3-4A24-8686-0E0E4F247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AF6C7-99E1-48F2-AD49-726DA231B89F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672AF-4D7D-46FD-BE8F-EA07C28D0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44C87-BB28-4BA2-A5BA-643A7168C10A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0B56A-8323-4E26-BE8D-E1F1CE9DC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F4575-489D-499B-99C9-34D7AB8EB7FE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F1A7-FD36-4615-987C-259CC8680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6550B-298D-4459-89D5-7346B365B17B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698AD-8FEA-43B7-9DDB-AB293789E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FD6A3-9C0B-473B-B6A8-B01C003FE8A3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7E63A-AAA4-409C-AAEA-1EBFAF8CA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F8F8B-6CFD-471E-A52D-29C18C322CCA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CA83E-A2DD-47C7-B76D-E213DEA29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1A9E-C578-44E8-93F8-05CF49D42CE2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65F4900-F68C-4937-8A07-AAFB3D0E6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E6F7-E855-4B56-8857-51D68D55D504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1DEB8-0D21-46E0-8C12-0D5392609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94C5C0-2E25-4614-8EBD-B892DD3E7000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11C16E-1920-4F1E-B2DA-577931AC5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75" r:id="rId9"/>
    <p:sldLayoutId id="2147483666" r:id="rId10"/>
    <p:sldLayoutId id="214748366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charset="0"/>
        <a:buChar char="•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138113" y="1443038"/>
            <a:ext cx="6043612" cy="1651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Сказка </a:t>
            </a:r>
            <a:b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своими  руками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(театр из пластмассовых ложек)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212850" y="2470150"/>
            <a:ext cx="6510338" cy="3302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2" descr="H:\DCIM\102SSCAM\SDC130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7900" y="2438400"/>
            <a:ext cx="594995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2"/>
          <p:cNvSpPr>
            <a:spLocks noGrp="1"/>
          </p:cNvSpPr>
          <p:nvPr>
            <p:ph idx="1"/>
          </p:nvPr>
        </p:nvSpPr>
        <p:spPr>
          <a:xfrm>
            <a:off x="419100" y="5084763"/>
            <a:ext cx="8229600" cy="14732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Информационный век принес с собой  множество инноваций для развития и воспитания ребенка. Но, к сожалению, на второй план уходит незаменимое средство воспитания – кукольный театр. А ведь это уникальный инструмент для всестороннего развития ребенка.</a:t>
            </a:r>
          </a:p>
        </p:txBody>
      </p:sp>
      <p:pic>
        <p:nvPicPr>
          <p:cNvPr id="14338" name="Picture 2" descr="C:\Users\Скаргс\Desktop\Мои работы\Пал.игры_Алексее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438" y="255588"/>
            <a:ext cx="790575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2"/>
          <p:cNvSpPr>
            <a:spLocks noGrp="1"/>
          </p:cNvSpPr>
          <p:nvPr>
            <p:ph idx="1"/>
          </p:nvPr>
        </p:nvSpPr>
        <p:spPr>
          <a:xfrm>
            <a:off x="0" y="571500"/>
            <a:ext cx="5699125" cy="32861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«Актеров» кукольного театра можно купить в магазине, а лучше заняться прикладным творчеством и смастерить из подручных средств.</a:t>
            </a:r>
          </a:p>
        </p:txBody>
      </p:sp>
      <p:pic>
        <p:nvPicPr>
          <p:cNvPr id="15362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9525" y="2590800"/>
            <a:ext cx="3730625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idx="1"/>
          </p:nvPr>
        </p:nvSpPr>
        <p:spPr>
          <a:xfrm>
            <a:off x="0" y="857250"/>
            <a:ext cx="3143250" cy="47148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Легко и быстро, а главное очень просто, можно изготовить кукол из одноразовых пластиковых ложек белого цвета.</a:t>
            </a:r>
          </a:p>
        </p:txBody>
      </p:sp>
      <p:pic>
        <p:nvPicPr>
          <p:cNvPr id="16386" name="Picture 2" descr="H:\DCIM\102SSCAM\SDC130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8463" y="188913"/>
            <a:ext cx="6443662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539750" y="5084763"/>
            <a:ext cx="8229600" cy="132873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Для того, чтобы у нашей куклы появилась шевелюра, необходимо из шерстяных ниток изготовить пушистые помпоны. Их мы приклеиваем с внутренней стороны ложки.</a:t>
            </a:r>
          </a:p>
        </p:txBody>
      </p:sp>
      <p:pic>
        <p:nvPicPr>
          <p:cNvPr id="17411" name="Picture 2" descr="H:\DCIM\102SSCAM\SDC130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0" y="42863"/>
            <a:ext cx="8418513" cy="480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2"/>
          <p:cNvSpPr>
            <a:spLocks noGrp="1"/>
          </p:cNvSpPr>
          <p:nvPr>
            <p:ph idx="1"/>
          </p:nvPr>
        </p:nvSpPr>
        <p:spPr>
          <a:xfrm>
            <a:off x="285750" y="571500"/>
            <a:ext cx="3035300" cy="4568825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Глаза можно нарисовать маркером, приклеить готовые кукольные глазки или сделать аппликацию из ткани или бумаги.</a:t>
            </a:r>
          </a:p>
        </p:txBody>
      </p:sp>
      <p:pic>
        <p:nvPicPr>
          <p:cNvPr id="18434" name="Picture 2" descr="H:\DCIM\102SSCAM\SDC130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9875" y="-85725"/>
            <a:ext cx="6510338" cy="546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2"/>
          <p:cNvSpPr>
            <a:spLocks noGrp="1"/>
          </p:cNvSpPr>
          <p:nvPr>
            <p:ph idx="1"/>
          </p:nvPr>
        </p:nvSpPr>
        <p:spPr>
          <a:xfrm>
            <a:off x="5715000" y="928688"/>
            <a:ext cx="3251200" cy="52181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одежды можно использовать любые лоскутки материала. В середине лоскута сделайте отверстие, вставьте пластиковую ложку, горловину обмотайте ленточкой. </a:t>
            </a:r>
          </a:p>
        </p:txBody>
      </p:sp>
      <p:pic>
        <p:nvPicPr>
          <p:cNvPr id="19458" name="Picture 2" descr="H:\DCIM\102SSCAM\SDC13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365125"/>
            <a:ext cx="6034088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4114800" cy="5000625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Наша кукла готова! Сочиняйте сценарии вместе с детьми, инсценируйте детские рассказы и стихотворения. Дарите детям радость общения и мир волшебных сказок.</a:t>
            </a:r>
          </a:p>
        </p:txBody>
      </p:sp>
      <p:pic>
        <p:nvPicPr>
          <p:cNvPr id="20482" name="Picture 2" descr="H:\DCIM\102SSCAM\SDC130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0650" y="268288"/>
            <a:ext cx="3121025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2" descr="http://s50.radikal.ru/i128/1005/d3/c79ddf5e69d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1835150"/>
            <a:ext cx="428625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Прямоугольник 4"/>
          <p:cNvSpPr>
            <a:spLocks noChangeArrowheads="1"/>
          </p:cNvSpPr>
          <p:nvPr/>
        </p:nvSpPr>
        <p:spPr bwMode="auto">
          <a:xfrm>
            <a:off x="142875" y="0"/>
            <a:ext cx="88582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Monotype Corsiva" pitchFamily="66" charset="0"/>
              </a:rPr>
              <a:t>"Творите! Опираясь на свои творческие способности, которые называются креативностью.</a:t>
            </a:r>
            <a:br>
              <a:rPr lang="ru-RU" sz="2800" b="1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b="1">
                <a:solidFill>
                  <a:srgbClr val="002060"/>
                </a:solidFill>
                <a:latin typeface="Monotype Corsiva" pitchFamily="66" charset="0"/>
              </a:rPr>
              <a:t>Креативность - это значит копать глубже, смотреть лучше, исправлять ошибки, беседовать с кошкой, нырять в глубину, проходить сквозь стены, зажигать солнце, строить замок на песке, приветствовать будущее".</a:t>
            </a:r>
            <a:br>
              <a:rPr lang="ru-RU" sz="2800" b="1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b="1">
                <a:solidFill>
                  <a:srgbClr val="002060"/>
                </a:solidFill>
                <a:latin typeface="Monotype Corsiva" pitchFamily="66" charset="0"/>
              </a:rPr>
              <a:t>Е. Торренс</a:t>
            </a:r>
            <a:endParaRPr lang="ru-RU" sz="2800">
              <a:latin typeface="Franklin Gothic Book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90</TotalTime>
  <Words>186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21" baseType="lpstr">
      <vt:lpstr>Arial</vt:lpstr>
      <vt:lpstr>Franklin Gothic Medium</vt:lpstr>
      <vt:lpstr>Franklin Gothic Book</vt:lpstr>
      <vt:lpstr>Wingdings</vt:lpstr>
      <vt:lpstr>Calibri</vt:lpstr>
      <vt:lpstr>Monotype Corsiva</vt:lpstr>
      <vt:lpstr>Times New Roman</vt:lpstr>
      <vt:lpstr>Углы</vt:lpstr>
      <vt:lpstr>Углы</vt:lpstr>
      <vt:lpstr>Углы</vt:lpstr>
      <vt:lpstr>Углы</vt:lpstr>
      <vt:lpstr>Углы</vt:lpstr>
      <vt:lpstr>СКАЗКА  СВОИМИ  РУКАМИ  (ТЕАТР ИЗ ПЛАСТМАССОВЫХ ЛОЖЕК)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своими руками</dc:title>
  <dc:creator>Скаргс</dc:creator>
  <cp:lastModifiedBy>каскад</cp:lastModifiedBy>
  <cp:revision>14</cp:revision>
  <dcterms:created xsi:type="dcterms:W3CDTF">2015-04-06T12:08:36Z</dcterms:created>
  <dcterms:modified xsi:type="dcterms:W3CDTF">2023-04-02T08:53:02Z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1609393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