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ЯЗВЕННАЯ БОЛЕЗНЬ ЖЕЛУДКА И 12 ПЕРСТНОЙ КИШКИ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язв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844824"/>
            <a:ext cx="5328592" cy="4032448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           ОСЛОЖНЕНИЯ: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Кровотечение</a:t>
            </a:r>
            <a:r>
              <a:rPr lang="ru-RU" dirty="0" smtClean="0"/>
              <a:t> –кровавая рвота «кофейной гущей», дегтеобразный стул, слабость, тошнота, бледность, в тяжелых случаях пониженное артериальное давление, обморок – показана срочная госпитализация.</a:t>
            </a:r>
          </a:p>
          <a:p>
            <a:pPr>
              <a:buNone/>
            </a:pPr>
            <a:r>
              <a:rPr lang="ru-RU" b="1" dirty="0" smtClean="0"/>
              <a:t>    Перфорация</a:t>
            </a:r>
            <a:r>
              <a:rPr lang="ru-RU" dirty="0" smtClean="0"/>
              <a:t> – (прободение) язвы возникает остро, «кинжальная боль» в </a:t>
            </a:r>
            <a:r>
              <a:rPr lang="ru-RU" dirty="0" err="1" smtClean="0"/>
              <a:t>эпигастрии</a:t>
            </a:r>
            <a:r>
              <a:rPr lang="ru-RU" dirty="0" smtClean="0"/>
              <a:t>, «острый» живот, высокая температура, рвота, не приносящая облегчения – срочная госпитализация.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         ОСЛОЖНЕНИЯ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smtClean="0"/>
              <a:t>  </a:t>
            </a:r>
            <a:r>
              <a:rPr lang="ru-RU" b="1" smtClean="0"/>
              <a:t>Стеноз </a:t>
            </a:r>
            <a:r>
              <a:rPr lang="ru-RU" b="1" dirty="0" smtClean="0"/>
              <a:t>привратника желудка</a:t>
            </a:r>
            <a:r>
              <a:rPr lang="ru-RU" dirty="0" smtClean="0"/>
              <a:t>– постоянное чувство переполнения желудка, отрыжка, изжога, рвота – госпитализация.</a:t>
            </a:r>
          </a:p>
          <a:p>
            <a:pPr>
              <a:buNone/>
            </a:pPr>
            <a:r>
              <a:rPr lang="ru-RU" b="1" dirty="0" smtClean="0"/>
              <a:t>    Пенетрация</a:t>
            </a:r>
            <a:r>
              <a:rPr lang="ru-RU" dirty="0" smtClean="0"/>
              <a:t> – проникновение язвы в соседние органы: в поджелудочную железу, желчные пути, печень, малый сальник. Пенетрация возникает при значительной величине язвы (10-15 мм в диаметре), на фоне тяжелого течения язвенной болезни. </a:t>
            </a:r>
          </a:p>
          <a:p>
            <a:pPr>
              <a:buNone/>
            </a:pPr>
            <a:r>
              <a:rPr lang="ru-RU" b="1" dirty="0" smtClean="0"/>
              <a:t>    Малигнизация</a:t>
            </a:r>
            <a:r>
              <a:rPr lang="ru-RU" dirty="0" smtClean="0"/>
              <a:t> – озлокачествление язвы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Лечение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Должно быть комплексным. Его проводят поэтапно с учетом клинико-эндоскопической фазы болезни.</a:t>
            </a:r>
          </a:p>
          <a:p>
            <a:r>
              <a:rPr lang="ru-RU" dirty="0" smtClean="0"/>
              <a:t>1 этап – фаза обострения. Лечение в стационаре (в том числе и хирургическое)</a:t>
            </a:r>
          </a:p>
          <a:p>
            <a:r>
              <a:rPr lang="ru-RU" dirty="0" smtClean="0"/>
              <a:t>2 этап – фаза стихания проявлений, начало клинической ремиссии. Диспансерное наблюдение и сезонная профилактика.</a:t>
            </a:r>
          </a:p>
          <a:p>
            <a:r>
              <a:rPr lang="ru-RU" dirty="0" smtClean="0"/>
              <a:t>3 этап – фаза полной клинической и эндоскопической ремиссии. Санаторное лечение.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       Сестринский уход</a:t>
            </a:r>
            <a:endParaRPr lang="ru-RU" dirty="0"/>
          </a:p>
        </p:txBody>
      </p:sp>
      <p:pic>
        <p:nvPicPr>
          <p:cNvPr id="4" name="Содержимое 3" descr="медсестра и ребенок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54187" y="1600200"/>
            <a:ext cx="4873625" cy="487362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</a:t>
            </a:r>
            <a:r>
              <a:rPr lang="ru-RU" b="1" dirty="0" smtClean="0"/>
              <a:t>Сестринский уход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467600" cy="48965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   1.Диета механически, термически и химически щадящая. Частота приемов пищи увеличивается до 5-6 раз, небольшими порциями. Исключить твердые сорта сыра, жареное, консерванты.</a:t>
            </a:r>
          </a:p>
          <a:p>
            <a:pPr>
              <a:buNone/>
            </a:pPr>
            <a:r>
              <a:rPr lang="ru-RU" sz="2800" dirty="0" smtClean="0"/>
              <a:t>   2. Необходим приём качественной свежей и неаллергенной пищи.</a:t>
            </a:r>
          </a:p>
          <a:p>
            <a:pPr>
              <a:buNone/>
            </a:pPr>
            <a:r>
              <a:rPr lang="ru-RU" sz="2800" dirty="0" smtClean="0"/>
              <a:t>   3.Назначается </a:t>
            </a:r>
            <a:r>
              <a:rPr lang="ru-RU" sz="2800" b="1" dirty="0" smtClean="0"/>
              <a:t>Диета 1 а (по Певзнеру) </a:t>
            </a:r>
            <a:r>
              <a:rPr lang="ru-RU" sz="2800" dirty="0" smtClean="0"/>
              <a:t>на 2-3 недели, затем она переходит </a:t>
            </a:r>
            <a:r>
              <a:rPr lang="ru-RU" sz="2800" b="1" dirty="0" smtClean="0"/>
              <a:t>в 1 б на 1-2 недели, затем № 1 стол на 1 год.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C:\Users\aleks\Desktop\0c282ab7ad3b834c0cafc92bbf6cfed0.jpe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7776864" cy="53285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1282154"/>
          </a:xfrm>
        </p:spPr>
        <p:txBody>
          <a:bodyPr/>
          <a:lstStyle/>
          <a:p>
            <a:r>
              <a:rPr lang="ru-RU" dirty="0" smtClean="0"/>
              <a:t>       ЯЗВЕННАЯ  БОЛЕЗНЬ ЖЕЛУДКА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200" dirty="0" smtClean="0"/>
              <a:t>Хроническое, рецидивирующее, склонное к прогрессированию заболевание, характеризующееся образованием язвенного дефекта слизистой оболочки желудка и двенадцатиперстной кишки под действием соляной кислоты и пепсина.</a:t>
            </a:r>
          </a:p>
          <a:p>
            <a:pPr algn="ctr"/>
            <a:endParaRPr lang="ru-RU" sz="3200" dirty="0" smtClean="0"/>
          </a:p>
          <a:p>
            <a:pPr algn="ctr"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Предрасполагающие факторы: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200" dirty="0" smtClean="0"/>
              <a:t>Наследственность.</a:t>
            </a:r>
          </a:p>
          <a:p>
            <a:pPr lvl="0"/>
            <a:r>
              <a:rPr lang="ru-RU" sz="3200" dirty="0" smtClean="0"/>
              <a:t>Наличие </a:t>
            </a:r>
            <a:r>
              <a:rPr lang="en-US" sz="3200" dirty="0" smtClean="0"/>
              <a:t>Helicobacter pylori</a:t>
            </a:r>
            <a:r>
              <a:rPr lang="ru-RU" sz="3200" dirty="0" smtClean="0"/>
              <a:t>. </a:t>
            </a:r>
          </a:p>
          <a:p>
            <a:pPr lvl="0"/>
            <a:r>
              <a:rPr lang="ru-RU" sz="3200" dirty="0" smtClean="0"/>
              <a:t>Хронический гастрит.</a:t>
            </a:r>
          </a:p>
          <a:p>
            <a:pPr lvl="0"/>
            <a:r>
              <a:rPr lang="ru-RU" sz="3200" dirty="0" smtClean="0"/>
              <a:t>Вредные привычки.</a:t>
            </a:r>
          </a:p>
          <a:p>
            <a:pPr lvl="0"/>
            <a:r>
              <a:rPr lang="ru-RU" sz="3200" dirty="0" smtClean="0"/>
              <a:t>Стресс.</a:t>
            </a:r>
          </a:p>
          <a:p>
            <a:pPr lvl="0"/>
            <a:r>
              <a:rPr lang="ru-RU" sz="3200" dirty="0" smtClean="0"/>
              <a:t>Алиментарный (пищевой)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Фазы болезни: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А</a:t>
            </a:r>
            <a:r>
              <a:rPr lang="ru-RU" sz="3200" dirty="0" smtClean="0"/>
              <a:t>ктивная (период обострения, период неполной ремиссии после заживления язв – соответствует эндоскопической стадии «розового рубца»).</a:t>
            </a:r>
          </a:p>
          <a:p>
            <a:pPr lvl="0"/>
            <a:r>
              <a:rPr lang="ru-RU" sz="3200" dirty="0" smtClean="0"/>
              <a:t>Неактивная (стадия полной ремиссии после заживления эрозивно-язвенных поражений – соответствует эндоскопической стадии «белого рубца»).</a:t>
            </a:r>
          </a:p>
          <a:p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Клинические проявления: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277200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Обострение язвы обычно происходят в осенне-весенний период, иногда зимнее время.</a:t>
            </a:r>
          </a:p>
          <a:p>
            <a:pPr lvl="0"/>
            <a:r>
              <a:rPr lang="ru-RU" dirty="0" smtClean="0"/>
              <a:t>Боли разной интенсивности, натощак, спустя 1,5-2 часа после приема пищи, иногда ночные или вечерние, исчезающие после еды.</a:t>
            </a:r>
          </a:p>
          <a:p>
            <a:pPr lvl="0"/>
            <a:r>
              <a:rPr lang="ru-RU" dirty="0" smtClean="0"/>
              <a:t>Изжога, кислая отрыжка, </a:t>
            </a:r>
            <a:r>
              <a:rPr lang="ru-RU" dirty="0" err="1" smtClean="0"/>
              <a:t>редко-рвота</a:t>
            </a:r>
            <a:r>
              <a:rPr lang="ru-RU" dirty="0" smtClean="0"/>
              <a:t> кислым содержимым, приносящим облегчение.</a:t>
            </a:r>
          </a:p>
          <a:p>
            <a:pPr lvl="0"/>
            <a:r>
              <a:rPr lang="ru-RU" dirty="0" smtClean="0"/>
              <a:t>Потливость, акроцианоз, пониженное артериальное давление.</a:t>
            </a:r>
          </a:p>
          <a:p>
            <a:pPr lvl="0"/>
            <a:r>
              <a:rPr lang="ru-RU" dirty="0" smtClean="0"/>
              <a:t>Утомляемость, головная боль.</a:t>
            </a:r>
          </a:p>
          <a:p>
            <a:pPr lvl="0"/>
            <a:r>
              <a:rPr lang="ru-RU" dirty="0" smtClean="0"/>
              <a:t>Кислотность повышена или нормальная.</a:t>
            </a:r>
          </a:p>
          <a:p>
            <a:pPr lvl="0"/>
            <a:r>
              <a:rPr lang="ru-RU" dirty="0" smtClean="0"/>
              <a:t>Почти всегда имеется присутствие </a:t>
            </a:r>
            <a:r>
              <a:rPr lang="ru-RU" dirty="0" err="1" smtClean="0"/>
              <a:t>хеликобактера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Диагностика : ФГДС</a:t>
            </a:r>
            <a:endParaRPr lang="ru-RU" b="1" dirty="0"/>
          </a:p>
        </p:txBody>
      </p:sp>
      <p:pic>
        <p:nvPicPr>
          <p:cNvPr id="6" name="Содержимое 5" descr="ФГДС ДЕТИ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59700" y="1600200"/>
            <a:ext cx="5964628" cy="48736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Фракционное желудочное зондирование:</a:t>
            </a:r>
            <a:endParaRPr lang="ru-RU" b="1" dirty="0"/>
          </a:p>
        </p:txBody>
      </p:sp>
      <p:pic>
        <p:nvPicPr>
          <p:cNvPr id="4" name="Содержимое 3" descr="ФРАКЦИОННОЕ ЖЕЛУД ЗОНДИР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812925"/>
            <a:ext cx="6096000" cy="444817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УЗИ печени и желчного пузыря</a:t>
            </a:r>
            <a:endParaRPr lang="ru-RU" b="1" dirty="0"/>
          </a:p>
        </p:txBody>
      </p:sp>
      <p:pic>
        <p:nvPicPr>
          <p:cNvPr id="4" name="Содержимое 3" descr="УЗИ ПЕЧЕНИ 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1916833"/>
            <a:ext cx="5184575" cy="373466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ДИАГНОСТИКА: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/>
              <a:t>Общий анализ крови; Общий анализ мочи.</a:t>
            </a:r>
          </a:p>
          <a:p>
            <a:r>
              <a:rPr lang="ru-RU" sz="2800" dirty="0" smtClean="0"/>
              <a:t>Кал на скрытую кровь, может быть положительным.</a:t>
            </a:r>
          </a:p>
          <a:p>
            <a:r>
              <a:rPr lang="ru-RU" sz="2800" dirty="0" smtClean="0"/>
              <a:t>Копрологическое исследование – появление лейкоцитов, эритроцитов, большого количества слизи.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77</TotalTime>
  <Words>485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ЯЗВЕННАЯ БОЛЕЗНЬ ЖЕЛУДКА И 12 ПЕРСТНОЙ КИШКИ</vt:lpstr>
      <vt:lpstr>       ЯЗВЕННАЯ  БОЛЕЗНЬ ЖЕЛУДКА</vt:lpstr>
      <vt:lpstr> Предрасполагающие факторы:</vt:lpstr>
      <vt:lpstr>Фазы болезни: </vt:lpstr>
      <vt:lpstr>Клинические проявления: </vt:lpstr>
      <vt:lpstr>Диагностика : ФГДС</vt:lpstr>
      <vt:lpstr>Фракционное желудочное зондирование:</vt:lpstr>
      <vt:lpstr>УЗИ печени и желчного пузыря</vt:lpstr>
      <vt:lpstr>ДИАГНОСТИКА:</vt:lpstr>
      <vt:lpstr>                     ОСЛОЖНЕНИЯ:</vt:lpstr>
      <vt:lpstr>                   ОСЛОЖНЕНИЯ </vt:lpstr>
      <vt:lpstr>Лечение </vt:lpstr>
      <vt:lpstr>                 Сестринский уход</vt:lpstr>
      <vt:lpstr>                   Сестринский уход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ЯЗВЕННАЯ БОЛЕЗНЬ ЖЕЛУДКА И 12 ПЕРСТНОЙ КИШКИ</dc:title>
  <dc:creator>05092022</dc:creator>
  <cp:lastModifiedBy>05092022</cp:lastModifiedBy>
  <cp:revision>12</cp:revision>
  <dcterms:created xsi:type="dcterms:W3CDTF">2023-03-21T05:46:22Z</dcterms:created>
  <dcterms:modified xsi:type="dcterms:W3CDTF">2023-03-31T14:14:39Z</dcterms:modified>
</cp:coreProperties>
</file>