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986A4-F91A-4CB4-A29C-D9B7D3AC2EAE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5DCA4-D970-4315-BA75-787AA66170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 (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1</cp:revision>
  <dcterms:created xsi:type="dcterms:W3CDTF">2018-03-24T15:37:05Z</dcterms:created>
  <dcterms:modified xsi:type="dcterms:W3CDTF">2018-03-24T15:41:11Z</dcterms:modified>
</cp:coreProperties>
</file>