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2" r:id="rId2"/>
    <p:sldId id="289" r:id="rId3"/>
    <p:sldId id="288" r:id="rId4"/>
    <p:sldId id="278" r:id="rId5"/>
    <p:sldId id="279" r:id="rId6"/>
    <p:sldId id="280" r:id="rId7"/>
    <p:sldId id="285" r:id="rId8"/>
    <p:sldId id="286" r:id="rId9"/>
    <p:sldId id="287" r:id="rId10"/>
    <p:sldId id="283" r:id="rId11"/>
    <p:sldId id="282" r:id="rId12"/>
    <p:sldId id="291" r:id="rId13"/>
    <p:sldId id="274" r:id="rId14"/>
    <p:sldId id="292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5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3669585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indent="-324900" algn="ctr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50026" y="0"/>
          <a:ext cx="7993974" cy="6877050"/>
          <a:chOff x="1150026" y="0"/>
          <a:chExt cx="7993974" cy="6877050"/>
        </a:xfrm>
      </p:grpSpPr>
      <p:pic>
        <p:nvPicPr>
          <p:cNvPr id="3074" name="Picture 2" descr="C:\Users\Ksenia\Downloads\20230308_08513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55" r="10918" b="50000"/>
          <a:stretch/>
        </p:blipFill>
        <p:spPr bwMode="auto">
          <a:xfrm>
            <a:off x="-1" y="14262"/>
            <a:ext cx="9120171" cy="684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7824" y="1196752"/>
            <a:ext cx="597666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«Наступает праздник наших мам» 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ru-RU" sz="1400" b="1" i="1" dirty="0">
              <a:solidFill>
                <a:schemeClr val="accent4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в группе </a:t>
            </a:r>
          </a:p>
          <a:p>
            <a:pPr algn="ctr"/>
            <a:r>
              <a:rPr lang="ru-RU" sz="4800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РОМАШКА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68144" y="4797152"/>
            <a:ext cx="2808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Подготовила :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воспитатель </a:t>
            </a:r>
            <a:r>
              <a:rPr lang="ru-RU" dirty="0" err="1">
                <a:solidFill>
                  <a:schemeClr val="accent4">
                    <a:lumMod val="75000"/>
                  </a:schemeClr>
                </a:solidFill>
              </a:rPr>
              <a:t>О.В.Шатайло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364743"/>
      </p:ext>
    </p:extLst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150026" y="0"/>
          <a:ext cx="7993974" cy="6877050"/>
          <a:chOff x="1150026" y="0"/>
          <a:chExt cx="7993974" cy="6877050"/>
        </a:xfrm>
      </p:grpSpPr>
      <p:pic>
        <p:nvPicPr>
          <p:cNvPr descr="C:\Users\Ksenia\Downloads\20230308_085134.jpg" id="3074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169" l="55252" r="8999"/>
          <a:stretch/>
        </p:blipFill>
        <p:spPr bwMode="auto">
          <a:xfrm>
            <a:off x="-17790" y="0"/>
            <a:ext cx="91617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23928" y="764704"/>
            <a:ext cx="5220072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Из цветной бумаги вырежу кружочек.</a:t>
            </a:r>
          </a:p>
          <a:p>
            <a:pPr algn="ctr"/>
            <a:r>
              <a:rPr b="1" dirty="0" lang="ru-RU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Из него я сделаю маленький цветочек.</a:t>
            </a:r>
          </a:p>
          <a:p>
            <a:pPr algn="ctr"/>
            <a:r>
              <a:rPr b="1" dirty="0" lang="ru-RU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Мамочке подарок приготовлю я.</a:t>
            </a:r>
          </a:p>
          <a:p>
            <a:pPr algn="ctr"/>
            <a:r>
              <a:rPr b="1" dirty="0" lang="ru-RU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Самая красивая мама у меня!</a:t>
            </a:r>
          </a:p>
        </p:txBody>
      </p:sp>
      <p:pic>
        <p:nvPicPr>
          <p:cNvPr descr="C:\Users\Ksenia\Downloads\20230307_110103.heic" id="205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1764"/>
            <a:ext cx="3960000" cy="18247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307_105958.heic" id="2051" name="Picture 3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105" y="2132856"/>
            <a:ext cx="3960000" cy="18247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307_110043.heic" id="2052" name="Picture 4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"/>
          <a:stretch/>
        </p:blipFill>
        <p:spPr bwMode="auto">
          <a:xfrm>
            <a:off x="4603070" y="4437112"/>
            <a:ext cx="3958606" cy="216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307_110027.heic" id="2054" name="Picture 6"/>
          <p:cNvPicPr>
            <a:picLocks noChangeArrowheads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30" y="3692406"/>
            <a:ext cx="3960000" cy="18247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047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Ksenia\Downloads\20230307_131307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000" y="116632"/>
            <a:ext cx="439248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endParaRPr lang="ru-RU" sz="3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32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В этот день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  <a:latin typeface="Comic Sans MS" panose="030F0702030302020204" pitchFamily="66" charset="0"/>
              </a:rPr>
              <a:t> 8 Марта 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мы желаем 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вам добра!</a:t>
            </a:r>
            <a:br>
              <a:rPr lang="ru-RU" sz="3200" b="1" dirty="0">
                <a:solidFill>
                  <a:srgbClr val="7030A0"/>
                </a:solidFill>
                <a:latin typeface="Comic Sans MS" panose="030F0702030302020204" pitchFamily="66" charset="0"/>
              </a:rPr>
            </a:br>
            <a:r>
              <a:rPr lang="ru-RU" sz="32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Много радости, здоровья, 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быть красивыми всегда!</a:t>
            </a:r>
            <a:br>
              <a:rPr lang="ru-RU" sz="3200" dirty="0">
                <a:solidFill>
                  <a:srgbClr val="7030A0"/>
                </a:solidFill>
              </a:rPr>
            </a:b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Ksenia\Downloads\20230307_140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6" y="-1"/>
            <a:ext cx="5058969" cy="6842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054723"/>
      </p:ext>
    </p:extLst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150026" y="0"/>
          <a:ext cx="7993974" cy="6877050"/>
          <a:chOff x="1150026" y="0"/>
          <a:chExt cx="7993974" cy="6877050"/>
        </a:xfrm>
      </p:grpSpPr>
      <p:pic>
        <p:nvPicPr>
          <p:cNvPr descr="C:\Users\Ksenia\Downloads\20230308_085134.jpg" id="3074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 l="30455" r="10918"/>
          <a:stretch/>
        </p:blipFill>
        <p:spPr bwMode="auto">
          <a:xfrm>
            <a:off x="-1" y="14262"/>
            <a:ext cx="9120171" cy="6843738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307_164957.jpeg" id="5122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97999" y="3376790"/>
            <a:ext cx="4675954" cy="216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307_165427.jpeg" id="5123" name="Picture 3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98198" y="1257979"/>
            <a:ext cx="4675955" cy="216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307_172344.jpeg" id="5124" name="Picture 4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"/>
          <a:stretch/>
        </p:blipFill>
        <p:spPr bwMode="auto">
          <a:xfrm rot="5400000">
            <a:off x="1769082" y="1038813"/>
            <a:ext cx="4021420" cy="216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671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50026" y="0"/>
          <a:ext cx="7993974" cy="6877050"/>
          <a:chOff x="1150026" y="0"/>
          <a:chExt cx="7993974" cy="6877050"/>
        </a:xfrm>
      </p:grpSpPr>
      <p:pic>
        <p:nvPicPr>
          <p:cNvPr id="3" name="Picture 2" descr="C:\Users\Ksenia\Downloads\20230308_1808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66" y="0"/>
            <a:ext cx="91688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6103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50026" y="0"/>
          <a:ext cx="7993974" cy="6877050"/>
          <a:chOff x="1150026" y="0"/>
          <a:chExt cx="7993974" cy="6877050"/>
        </a:xfrm>
      </p:grpSpPr>
      <p:pic>
        <p:nvPicPr>
          <p:cNvPr id="3074" name="Picture 2" descr="C:\Users\Ksenia\Downloads\20230308_08513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55" r="10918" b="50000"/>
          <a:stretch/>
        </p:blipFill>
        <p:spPr bwMode="auto">
          <a:xfrm>
            <a:off x="-1" y="14262"/>
            <a:ext cx="9120171" cy="684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43808" y="116632"/>
            <a:ext cx="61206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32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Дорогие наши бабушки и мамы!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Пусть всегда женский день не кончается,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Пусть поют в Вашу честь ручейки,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Пусть солнышко Вам улыбается,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А мужчины Вам дарят цветы.</a:t>
            </a:r>
          </a:p>
        </p:txBody>
      </p:sp>
    </p:spTree>
    <p:extLst>
      <p:ext uri="{BB962C8B-B14F-4D97-AF65-F5344CB8AC3E}">
        <p14:creationId xmlns:p14="http://schemas.microsoft.com/office/powerpoint/2010/main" val="3399367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50026" y="0"/>
          <a:ext cx="7993974" cy="6877050"/>
          <a:chOff x="1150026" y="0"/>
          <a:chExt cx="7993974" cy="6877050"/>
        </a:xfrm>
      </p:grpSpPr>
      <p:pic>
        <p:nvPicPr>
          <p:cNvPr id="3074" name="Picture 2" descr="C:\Users\Ksenia\Downloads\20230308_08513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55" r="10918" b="50000"/>
          <a:stretch/>
        </p:blipFill>
        <p:spPr bwMode="auto">
          <a:xfrm>
            <a:off x="0" y="-23208"/>
            <a:ext cx="9120171" cy="684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832" y="548680"/>
            <a:ext cx="55446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u="sng" dirty="0">
              <a:solidFill>
                <a:schemeClr val="accent4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2400" b="1" i="1" u="sng" dirty="0">
              <a:solidFill>
                <a:schemeClr val="accent4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2400" b="1" i="1" u="sng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Цель: </a:t>
            </a:r>
          </a:p>
          <a:p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создание положительного эмоционального настроя в преддверии празднования международного женского дня.</a:t>
            </a:r>
          </a:p>
        </p:txBody>
      </p:sp>
    </p:spTree>
    <p:extLst>
      <p:ext uri="{BB962C8B-B14F-4D97-AF65-F5344CB8AC3E}">
        <p14:creationId xmlns:p14="http://schemas.microsoft.com/office/powerpoint/2010/main" val="922417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50026" y="0"/>
          <a:ext cx="7993974" cy="6877050"/>
          <a:chOff x="1150026" y="0"/>
          <a:chExt cx="7993974" cy="6877050"/>
        </a:xfrm>
      </p:grpSpPr>
      <p:pic>
        <p:nvPicPr>
          <p:cNvPr id="3074" name="Picture 2" descr="C:\Users\Ksenia\Downloads\20230308_0851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26" y="14262"/>
            <a:ext cx="9035395" cy="6727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27984" y="764704"/>
            <a:ext cx="41764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Нас сегодня утром рано</a:t>
            </a:r>
          </a:p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Голос птичек разбудил</a:t>
            </a:r>
          </a:p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Что случилось?</a:t>
            </a:r>
          </a:p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Что з праздник?</a:t>
            </a:r>
          </a:p>
          <a:p>
            <a:pPr algn="ctr"/>
            <a:endParaRPr lang="ru-RU" b="1" i="1" dirty="0">
              <a:solidFill>
                <a:schemeClr val="accent4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МАМИН ПРАЗДНИК НАСТУПИЛ!</a:t>
            </a:r>
          </a:p>
        </p:txBody>
      </p:sp>
    </p:spTree>
    <p:extLst>
      <p:ext uri="{BB962C8B-B14F-4D97-AF65-F5344CB8AC3E}">
        <p14:creationId xmlns:p14="http://schemas.microsoft.com/office/powerpoint/2010/main" val="4109725491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Ksenia\Downloads\20230306_161643.jpeg" id="2050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" r="169"/>
          <a:stretch/>
        </p:blipFill>
        <p:spPr bwMode="auto">
          <a:xfrm>
            <a:off x="-1" y="1576745"/>
            <a:ext cx="9111507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308_085134.jpg" id="3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88" l="26687" r="6135"/>
          <a:stretch/>
        </p:blipFill>
        <p:spPr bwMode="auto">
          <a:xfrm>
            <a:off x="2538248" y="1124744"/>
            <a:ext cx="6573258" cy="86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308_085134.jpg" id="4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88" l="48299" r="6135"/>
          <a:stretch/>
        </p:blipFill>
        <p:spPr bwMode="auto">
          <a:xfrm>
            <a:off x="3635896" y="0"/>
            <a:ext cx="5475610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308_085134.jpg" id="5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88" l="48299" r="6135"/>
          <a:stretch/>
        </p:blipFill>
        <p:spPr bwMode="auto">
          <a:xfrm>
            <a:off x="-112563" y="0"/>
            <a:ext cx="4117003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308_085134.jpg" id="6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88" l="71082" r="6135"/>
          <a:stretch/>
        </p:blipFill>
        <p:spPr bwMode="auto">
          <a:xfrm>
            <a:off x="-6898" y="1124744"/>
            <a:ext cx="2778697" cy="86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6898" y="0"/>
            <a:ext cx="32107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b="1" dirty="0" i="1" lang="ru-RU" sz="2400">
              <a:solidFill>
                <a:srgbClr val="FF000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i="1" lang="ru-RU" sz="2400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Мы сегодня нарядились, </a:t>
            </a:r>
          </a:p>
          <a:p>
            <a:pPr algn="ctr"/>
            <a:r>
              <a:rPr b="1" dirty="0" i="1" lang="ru-RU" sz="2400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Будем петь и танцевать.</a:t>
            </a:r>
            <a:br>
              <a:rPr b="1" dirty="0" i="1" lang="ru-RU" sz="2400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</a:br>
            <a:endParaRPr b="1" dirty="0" i="1" lang="ru-RU" sz="2400">
              <a:solidFill>
                <a:schemeClr val="accent4">
                  <a:lumMod val="75000"/>
                </a:schemeClr>
              </a:solidFill>
              <a:latin charset="0" panose="030F0702030302020204" pitchFamily="66" typeface="Comic Sans M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80112" y="404665"/>
            <a:ext cx="3563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i="1" lang="ru-RU" sz="2400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Будем вместе </a:t>
            </a:r>
          </a:p>
          <a:p>
            <a:pPr algn="ctr"/>
            <a:r>
              <a:rPr b="1" dirty="0" i="1" lang="ru-RU" sz="2400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веселиться, </a:t>
            </a:r>
          </a:p>
          <a:p>
            <a:pPr algn="ctr"/>
            <a:r>
              <a:rPr b="1" dirty="0" i="1" lang="ru-RU" sz="2400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Будем маму </a:t>
            </a:r>
          </a:p>
          <a:p>
            <a:pPr algn="ctr"/>
            <a:r>
              <a:rPr b="1" dirty="0" i="1" lang="ru-RU" sz="2400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поздравлять!</a:t>
            </a:r>
          </a:p>
        </p:txBody>
      </p:sp>
    </p:spTree>
    <p:extLst>
      <p:ext uri="{BB962C8B-B14F-4D97-AF65-F5344CB8AC3E}">
        <p14:creationId xmlns:p14="http://schemas.microsoft.com/office/powerpoint/2010/main" val="3315490491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150026" y="0"/>
          <a:ext cx="7993974" cy="6877050"/>
          <a:chOff x="1150026" y="0"/>
          <a:chExt cx="7993974" cy="6877050"/>
        </a:xfrm>
      </p:grpSpPr>
      <p:pic>
        <p:nvPicPr>
          <p:cNvPr descr="C:\Users\Ksenia\Downloads\20230308_085134.jpg" id="3074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169" l="55252" r="8999"/>
          <a:stretch/>
        </p:blipFill>
        <p:spPr bwMode="auto">
          <a:xfrm>
            <a:off x="-17790" y="0"/>
            <a:ext cx="91617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27984" y="764704"/>
            <a:ext cx="4176464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Я хоть маленький совсем, </a:t>
            </a:r>
          </a:p>
          <a:p>
            <a:pPr algn="ctr"/>
            <a:r>
              <a:rPr b="1" dirty="0" lang="ru-RU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Но скажу вам прямо.</a:t>
            </a:r>
            <a:br>
              <a:rPr b="1" dirty="0" lang="ru-RU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</a:br>
            <a:r>
              <a:rPr b="1" dirty="0" lang="ru-RU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Добрая, красивая –</a:t>
            </a:r>
          </a:p>
          <a:p>
            <a:pPr algn="ctr"/>
            <a:r>
              <a:rPr b="1" dirty="0" lang="ru-RU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 это моя мама!</a:t>
            </a:r>
          </a:p>
        </p:txBody>
      </p:sp>
      <p:pic>
        <p:nvPicPr>
          <p:cNvPr descr="C:\Users\Ksenia\Downloads\IMG-dcda9cdca0ddd535352c7d454c336f66-V.jpg" id="1026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152828"/>
            <a:ext cx="2430000" cy="324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306_162936.heic" id="1027" name="Picture 3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"/>
          <a:stretch/>
        </p:blipFill>
        <p:spPr bwMode="auto">
          <a:xfrm rot="5400000">
            <a:off x="1896192" y="885031"/>
            <a:ext cx="3479167" cy="216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306_162833.heic" id="1028" name="Picture 4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2"/>
          <a:stretch/>
        </p:blipFill>
        <p:spPr bwMode="auto">
          <a:xfrm rot="5400000">
            <a:off x="5517473" y="3286534"/>
            <a:ext cx="4013949" cy="216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306_162914.heic" id="1029" name="Picture 5"/>
          <p:cNvPicPr>
            <a:picLocks noChangeArrowheads="1"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"/>
          <a:stretch/>
        </p:blipFill>
        <p:spPr bwMode="auto">
          <a:xfrm rot="5400000">
            <a:off x="-634819" y="743243"/>
            <a:ext cx="3646486" cy="216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20230306_162854.heic" id="1030" name="Picture 6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"/>
          <a:stretch/>
        </p:blipFill>
        <p:spPr bwMode="auto">
          <a:xfrm rot="5400000">
            <a:off x="172967" y="3938159"/>
            <a:ext cx="3889862" cy="216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783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50026" y="0"/>
          <a:ext cx="7993974" cy="6877050"/>
          <a:chOff x="1150026" y="0"/>
          <a:chExt cx="7993974" cy="6877050"/>
        </a:xfrm>
      </p:grpSpPr>
      <p:pic>
        <p:nvPicPr>
          <p:cNvPr id="2" name="Picture 2" descr="C:\Users\Ksenia\Downloads\20230306_161857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65" y="1196752"/>
            <a:ext cx="9137786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Ksenia\Downloads\20230308_08513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7" r="6135" b="87188"/>
          <a:stretch/>
        </p:blipFill>
        <p:spPr bwMode="auto">
          <a:xfrm>
            <a:off x="2279485" y="0"/>
            <a:ext cx="6850236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Ksenia\Downloads\20230308_08513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82" r="6135" b="87188"/>
          <a:stretch/>
        </p:blipFill>
        <p:spPr bwMode="auto">
          <a:xfrm>
            <a:off x="-8065" y="0"/>
            <a:ext cx="2697681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88024" y="476672"/>
            <a:ext cx="4104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Раз, два, три, четыре, пять, </a:t>
            </a:r>
          </a:p>
          <a:p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Будем мы сейчас играть! </a:t>
            </a:r>
            <a:b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Дети дома поиграли,</a:t>
            </a:r>
            <a:b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И – с кем не бывает? – </a:t>
            </a:r>
          </a:p>
          <a:p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Ну, всё разбросали!</a:t>
            </a:r>
            <a:b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А маму не хочется вам огорчать.</a:t>
            </a:r>
            <a:b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Так что? </a:t>
            </a:r>
          </a:p>
          <a:p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Не пора ли уборку начать?</a:t>
            </a:r>
          </a:p>
        </p:txBody>
      </p:sp>
      <p:pic>
        <p:nvPicPr>
          <p:cNvPr id="1026" name="Picture 2" descr="C:\Users\Ksenia\Downloads\tempFileForShare_20230308-1733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84376" cy="31744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771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senia\Downloads\20230306_1625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54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32040" y="260648"/>
            <a:ext cx="41044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>
              <a:solidFill>
                <a:schemeClr val="accent4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Дорогую мамочку </a:t>
            </a:r>
          </a:p>
          <a:p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Нежно обниму.</a:t>
            </a:r>
            <a:b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Будь здорова мамочка, </a:t>
            </a:r>
          </a:p>
          <a:p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Я тебя люблю!</a:t>
            </a:r>
          </a:p>
        </p:txBody>
      </p:sp>
    </p:spTree>
    <p:extLst>
      <p:ext uri="{BB962C8B-B14F-4D97-AF65-F5344CB8AC3E}">
        <p14:creationId xmlns:p14="http://schemas.microsoft.com/office/powerpoint/2010/main" val="2163268617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Ksenia\Downloads\20230307_131307 (2).jpg" id="2" name="Picture 3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1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32040" y="260648"/>
            <a:ext cx="41044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b="1" dirty="0" i="1" lang="ru-RU" sz="2400">
              <a:solidFill>
                <a:srgbClr val="FF0000"/>
              </a:solidFill>
              <a:latin charset="0" panose="030F0702030302020204" pitchFamily="66" typeface="Comic Sans MS"/>
            </a:endParaRPr>
          </a:p>
          <a:p>
            <a:pPr algn="ctr"/>
            <a:endParaRPr b="1" dirty="0" i="1" lang="ru-RU" sz="2400">
              <a:solidFill>
                <a:srgbClr val="FF0000"/>
              </a:solidFill>
              <a:latin charset="0" panose="030F0702030302020204" pitchFamily="66" typeface="Comic Sans MS"/>
            </a:endParaRPr>
          </a:p>
          <a:p>
            <a:pPr algn="ctr"/>
            <a:endParaRPr b="1" dirty="0" i="1" lang="ru-RU" sz="2400">
              <a:solidFill>
                <a:srgbClr val="FF0000"/>
              </a:solidFill>
              <a:latin charset="0" panose="030F0702030302020204" pitchFamily="66" typeface="Comic Sans MS"/>
            </a:endParaRPr>
          </a:p>
          <a:p>
            <a:pPr algn="ctr"/>
            <a:endParaRPr b="1" dirty="0" i="1" lang="ru-RU" sz="2400">
              <a:solidFill>
                <a:srgbClr val="FF000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i="1" lang="ru-RU" sz="2400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Кукла – лучшая подружка,</a:t>
            </a:r>
            <a:br>
              <a:rPr b="1" dirty="0" i="1" lang="ru-RU" sz="2400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</a:br>
            <a:r>
              <a:rPr b="1" dirty="0" i="1" lang="ru-RU" sz="2400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Для дочурки - для девчушки.</a:t>
            </a:r>
            <a:br>
              <a:rPr b="1" dirty="0" i="1" lang="ru-RU" sz="2400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</a:br>
            <a:r>
              <a:rPr b="1" dirty="0" i="1" lang="ru-RU" sz="2400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Куклы, девочки, возьмите,</a:t>
            </a:r>
          </a:p>
          <a:p>
            <a:pPr algn="ctr"/>
            <a:r>
              <a:rPr b="1" dirty="0" i="1" lang="ru-RU" sz="2400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Танец с куклами спляшите!</a:t>
            </a:r>
          </a:p>
        </p:txBody>
      </p:sp>
      <p:pic>
        <p:nvPicPr>
          <p:cNvPr descr="C:\Users\Ksenia\Downloads\Screenshot_20230308-174435_Viber.jpg" id="2051" name="Picture 3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"/>
          <a:stretch/>
        </p:blipFill>
        <p:spPr bwMode="auto">
          <a:xfrm>
            <a:off x="1187624" y="548680"/>
            <a:ext cx="3545903" cy="51125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636524"/>
      </p:ext>
    </p:extLst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Ksenia\Downloads\20230307_131307 (2).jpg" id="2" name="Picture 3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Ksenia\Downloads\Screenshot_20230308-174522_Viber.jpg" id="3074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" t="152"/>
          <a:stretch/>
        </p:blipFill>
        <p:spPr bwMode="auto">
          <a:xfrm>
            <a:off x="909861" y="611538"/>
            <a:ext cx="4670251" cy="56349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84168" y="1196752"/>
            <a:ext cx="29523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i="1" lang="ru-RU" sz="2400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Мальчики-мужчины</a:t>
            </a:r>
          </a:p>
          <a:p>
            <a:pPr algn="ctr"/>
            <a:r>
              <a:rPr b="1" dirty="0" i="1" lang="ru-RU" sz="2400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  <a:t>нас прокатят на машине!</a:t>
            </a:r>
            <a:br>
              <a:rPr b="1" dirty="0" i="1" lang="ru-RU" sz="2400">
                <a:solidFill>
                  <a:schemeClr val="accent4">
                    <a:lumMod val="75000"/>
                  </a:schemeClr>
                </a:solidFill>
                <a:latin charset="0" panose="030F0702030302020204" pitchFamily="66" typeface="Comic Sans MS"/>
              </a:rPr>
            </a:br>
            <a:endParaRPr b="1" dirty="0" i="1" lang="ru-RU" sz="2400">
              <a:solidFill>
                <a:schemeClr val="accent4">
                  <a:lumMod val="75000"/>
                </a:schemeClr>
              </a:solidFill>
              <a:latin charset="0" panose="030F0702030302020204" pitchFamily="66"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29636524"/>
      </p:ext>
    </p:extLst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260</Words>
  <Application>Microsoft Office PowerPoint</Application>
  <PresentationFormat>Экран (4:3)</PresentationFormat>
  <Paragraphs>62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Calibri</vt:lpstr>
      <vt:lpstr>Comic Sans MS</vt:lpstr>
      <vt:lpstr>Theme24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creator>Unknown Creator</dc:creator>
  <cp:lastModifiedBy>Пользователь</cp:lastModifiedBy>
  <cp:revision>41</cp:revision>
  <dcterms:created xsi:type="dcterms:W3CDTF">2023-03-04T15:03:50Z</dcterms:created>
  <dcterms:modified xsi:type="dcterms:W3CDTF">2023-04-03T07:28:56Z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840758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