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Расшифруйте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этого вам нужно зачеркнуть все повторяющиеся буквы и прочитать ключевое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</a:t>
            </a:r>
          </a:p>
          <a:p>
            <a:pPr marL="0" indent="0"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ДНХЗНГЛИМТЛРМЮДГЗА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720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4320480" cy="446449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Носов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умер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13 июня 2002 года. Похоронен в Курске.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Евгения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Носова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можно отнести к представителям «деревенской прозы» и к не менее значимой в литературе XX века «окопной правде».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319" y="428625"/>
            <a:ext cx="4134282" cy="5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0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479" y="476672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текстом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400800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произведение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Е.Носова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«Хитрюга»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royallib.com/zip_emu/br/426/426356/pic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29000"/>
            <a:ext cx="475297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054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litvek.com/icl/i/38/420738/pic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72"/>
          <a:stretch/>
        </p:blipFill>
        <p:spPr bwMode="auto">
          <a:xfrm>
            <a:off x="6588224" y="332656"/>
            <a:ext cx="230425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7931224" cy="43533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жанр текста, который мы прочитали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тип текста, который мы прочитали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леса просил сын принести отца?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мальчику понадобился ежик?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Какие еще животные жили в живом уголке класса?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Зачем ежик собирает листья?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Где спрятался ежик?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этого случая стали называть ежа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чего сын попросил у отца найти и принести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ежа?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«возок» увидел охотник? Почему на нём было так много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листьев?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рассказчик назвал ежа Хитрюгой?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054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Вставьте слова, подходящие по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смыслу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Ежу очень удобно собирать _______ . Найдет ______ где их больше, растопырит иголки – и ну ______ , с боку на бок переваливаться. Листья и накалываются на его ________ . Встанет на ________ еж, а его под листьями и не видать. Так и бежит он в _______ одежде в свою норку». </a:t>
            </a:r>
            <a:br>
              <a:rPr lang="ru-RU" sz="5100" dirty="0"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для справок: кататься, местечко, листья, колючки, золотой, лапки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054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Понравилось вам это произведение?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понравилось?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Будете рекомендовать их для чтения своим друзьям?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litvek.com/icl/i/38/420738/pic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47434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054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" y="476672"/>
            <a:ext cx="8229600" cy="12961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Евгений Иванович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Носов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«Хитрюга»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s05.infourok.ru/uploads/ex/0442/00104469-c852dc39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0" r="17691"/>
          <a:stretch/>
        </p:blipFill>
        <p:spPr bwMode="auto">
          <a:xfrm>
            <a:off x="1763688" y="1975940"/>
            <a:ext cx="5832648" cy="446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70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0397" y="692696"/>
            <a:ext cx="7772400" cy="1470025"/>
          </a:xfrm>
        </p:spPr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Евгений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Иванович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Носов  (1925-2002)</a:t>
            </a:r>
          </a:p>
        </p:txBody>
      </p:sp>
      <p:pic>
        <p:nvPicPr>
          <p:cNvPr id="6" name="Рисунок 5" descr="thumb (1).jpg"/>
          <p:cNvPicPr>
            <a:picLocks noChangeAspect="1"/>
          </p:cNvPicPr>
          <p:nvPr/>
        </p:nvPicPr>
        <p:blipFill>
          <a:blip r:embed="rId2"/>
          <a:srcRect t="133" b="133"/>
          <a:stretch>
            <a:fillRect/>
          </a:stretch>
        </p:blipFill>
        <p:spPr>
          <a:xfrm>
            <a:off x="1979712" y="2420888"/>
            <a:ext cx="5013770" cy="376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757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Носов Евгений Иванович , прозаик. Родился 1 января 1925 года в селе Толмачеве под Курском в семье потомственного мастерового, кузнеца. Полуголодное детство научило его промышлять рыбной ловлей, охотой, собиранием трав, чтобы продать и заработать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хлеб.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2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Окончил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 войны восемь классов. Отечественная война застала его, шестнадцатилетнего юношу, в родном селе, которому пришлось пережить фашистскую оккупацию. После Курского сражения (5 июля - 23 августа 1943), свидетелем которого он был, Носов уходит на фронт, поступив в артиллерийские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войска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8562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1945 под Кенигсбергом был ранен и 9 мая 1945 встретил в госпитале в Серпухове, о чем позже напишет рассказ "Красное вино победы". Выйдя из госпиталя, получил пособие по инвалидности.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После войны продолжил учебу, закончил среднюю школу. С детства любивший рисовать и явно обладавший талантом, уезжает в Среднюю Азию работать художником, оформителем, литературным сотрудником. Начинает писать прозу.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26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1958 выходит его первая книга рассказов и повестей "На рыбачьей тропе".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1961 возвращается в Курск, становится профессиональным писателем. Учится на Высших литературных курсах при Литературном институте им.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М.Горького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 Окончив их в 1902, продолжает серьезно заниматься самообразованием. В эти годы были опубликованы "Тридцать зерен" (1961), "Дом за триумфальной аркой"(1963), "Где просыпается солнце" (1965). 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Е.Носова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печатаются в журналах "Новый мир", "Наш современник", "Огонек", занимая достойное место в русской литературе.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546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Большой успех имела повесть "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Усвятские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шлемоносцы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" (1980); в 1986 под этим названием выходит его сборник повестей и рассказов (1986); в том же году - книга очерков "На дальней станции сойду"; в 1989 - книга рассказов для младших школьников "Где просыпается солнце"; в 1990 - повести и рассказы "В чистом поле"; в 1992 - книга рассказов для старших школьников "Красное вино победы".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Е.Носов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живет и работает в Курске.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Краткая биография из книги: Русские писатели и поэты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2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Памятник Е.И. Носову в Курске</a:t>
            </a:r>
          </a:p>
        </p:txBody>
      </p:sp>
      <p:pic>
        <p:nvPicPr>
          <p:cNvPr id="4" name="Содержимое 6" descr="1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3570" y="2227730"/>
            <a:ext cx="4741560" cy="3217494"/>
          </a:xfrm>
        </p:spPr>
      </p:pic>
      <p:pic>
        <p:nvPicPr>
          <p:cNvPr id="5" name="Содержимое 9" descr="i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552" y="2204864"/>
            <a:ext cx="4239740" cy="32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23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434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Евгений Иванович Носов  (1925-2002)</vt:lpstr>
      <vt:lpstr>Носов Евгений Иванович , прозаик. Родился 1 января 1925 года в селе Толмачеве под Курском в семье потомственного мастерового, кузнеца. Полуголодное детство научило его промышлять рыбной ловлей, охотой, собиранием трав, чтобы продать и заработать на хлеб. </vt:lpstr>
      <vt:lpstr>Окончил до войны восемь классов. Отечественная война застала его, шестнадцатилетнего юношу, в родном селе, которому пришлось пережить фашистскую оккупацию. После Курского сражения (5 июля - 23 августа 1943), свидетелем которого он был, Носов уходит на фронт, поступив в артиллерийские войска. </vt:lpstr>
      <vt:lpstr>1945 под Кенигсбергом был ранен и 9 мая 1945 встретил в госпитале в Серпухове, о чем позже напишет рассказ "Красное вино победы". Выйдя из госпиталя, получил пособие по инвалидности.  После войны продолжил учебу, закончил среднюю школу. С детства любивший рисовать и явно обладавший талантом, уезжает в Среднюю Азию работать художником, оформителем, литературным сотрудником. Начинает писать прозу.  </vt:lpstr>
      <vt:lpstr>В 1958 выходит его первая книга рассказов и повестей "На рыбачьей тропе". В 1961 возвращается в Курск, становится профессиональным писателем. Учится на Высших литературных курсах при Литературном институте им. М.Горького. Окончив их в 1902, продолжает серьезно заниматься самообразованием. В эти годы были опубликованы "Тридцать зерен" (1961), "Дом за триумфальной аркой"(1963), "Где просыпается солнце" (1965).  Произведения Е.Носова печатаются в журналах "Новый мир", "Наш современник", "Огонек", занимая достойное место в русской литературе.  </vt:lpstr>
      <vt:lpstr>Большой успех имела повесть "Усвятские шлемоносцы" (1980); в 1986 под этим названием выходит его сборник повестей и рассказов (1986); в том же году - книга очерков "На дальней станции сойду"; в 1989 - книга рассказов для младших школьников "Где просыпается солнце"; в 1990 - повести и рассказы "В чистом поле"; в 1992 - книга рассказов для старших школьников "Красное вино победы". Е.Носов живет и работает в Курске.  Краткая биография из книги: Русские писатели и поэты.</vt:lpstr>
      <vt:lpstr>Памятник Е.И. Носову в Курске</vt:lpstr>
      <vt:lpstr>Е. И. Носов умер 13 июня 2002 года. Похоронен в Курске. Евгения Носова можно отнести к представителям «деревенской прозы» и к не менее значимой в литературе XX века «окопной правде». </vt:lpstr>
      <vt:lpstr>Работа с текстом </vt:lpstr>
      <vt:lpstr>Вопросы:</vt:lpstr>
      <vt:lpstr>Вставьте слова, подходящие по смыслу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Евгений Иванович Носов  (1925-2002)</dc:title>
  <dc:creator>1</dc:creator>
  <cp:lastModifiedBy>1</cp:lastModifiedBy>
  <cp:revision>6</cp:revision>
  <dcterms:created xsi:type="dcterms:W3CDTF">2021-02-25T05:43:00Z</dcterms:created>
  <dcterms:modified xsi:type="dcterms:W3CDTF">2021-02-25T06:43:30Z</dcterms:modified>
</cp:coreProperties>
</file>