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media/image9.png" ContentType="image/png"/>
  <Override PartName="/ppt/media/image31.png" ContentType="image/png"/>
  <Override PartName="/ppt/media/image7.jpeg" ContentType="image/jpe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8.png" ContentType="image/png"/>
  <Override PartName="/ppt/media/image10.png" ContentType="image/png"/>
  <Override PartName="/ppt/media/image11.jpeg" ContentType="image/jpeg"/>
  <Override PartName="/ppt/media/image12.jpeg" ContentType="image/jpeg"/>
  <Override PartName="/ppt/media/image13.jpeg" ContentType="image/jpeg"/>
  <Override PartName="/ppt/media/image29.png" ContentType="image/png"/>
  <Override PartName="/ppt/media/image14.jpeg" ContentType="image/jpeg"/>
  <Override PartName="/ppt/media/image15.jpeg" ContentType="image/jpeg"/>
  <Override PartName="/ppt/media/image16.jpeg" ContentType="image/jpeg"/>
  <Override PartName="/ppt/media/image24.jpeg" ContentType="image/jpeg"/>
  <Override PartName="/ppt/media/image17.png" ContentType="image/png"/>
  <Override PartName="/ppt/media/image18.jpeg" ContentType="image/jpeg"/>
  <Override PartName="/ppt/media/image22.png" ContentType="image/png"/>
  <Override PartName="/ppt/media/image19.jpeg" ContentType="image/jpeg"/>
  <Override PartName="/ppt/media/image20.jpeg" ContentType="image/jpeg"/>
  <Override PartName="/ppt/media/image21.png" ContentType="image/png"/>
  <Override PartName="/ppt/media/image23.png" ContentType="image/png"/>
  <Override PartName="/ppt/media/image25.png" ContentType="image/png"/>
  <Override PartName="/ppt/media/image26.png" ContentType="image/png"/>
  <Override PartName="/ppt/media/image27.png" ContentType="image/png"/>
  <Override PartName="/ppt/media/image28.png" ContentType="image/png"/>
  <Override PartName="/ppt/media/image30.png" ContentType="image/png"/>
  <Override PartName="/ppt/media/image32.png" ContentType="image/png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822924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5868720"/>
            <a:ext cx="822924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57200" y="586872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674240" y="586872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3239640" y="411480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6022080" y="411480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457200" y="586872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3239640" y="586872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6022080" y="586872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subTitle"/>
          </p:nvPr>
        </p:nvSpPr>
        <p:spPr>
          <a:xfrm>
            <a:off x="457200" y="4114800"/>
            <a:ext cx="8229240" cy="3357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822924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subTitle"/>
          </p:nvPr>
        </p:nvSpPr>
        <p:spPr>
          <a:xfrm>
            <a:off x="457560" y="2316600"/>
            <a:ext cx="8229240" cy="6821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200" y="586872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4114800"/>
            <a:ext cx="8229240" cy="3357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674240" y="586872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57200" y="5868720"/>
            <a:ext cx="822924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822924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57200" y="5868720"/>
            <a:ext cx="822924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457200" y="586872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4674240" y="586872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3239640" y="411480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 type="body"/>
          </p:nvPr>
        </p:nvSpPr>
        <p:spPr>
          <a:xfrm>
            <a:off x="6022080" y="411480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90" name="PlaceHolder 5"/>
          <p:cNvSpPr>
            <a:spLocks noGrp="1"/>
          </p:cNvSpPr>
          <p:nvPr>
            <p:ph type="body"/>
          </p:nvPr>
        </p:nvSpPr>
        <p:spPr>
          <a:xfrm>
            <a:off x="457200" y="586872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91" name="PlaceHolder 6"/>
          <p:cNvSpPr>
            <a:spLocks noGrp="1"/>
          </p:cNvSpPr>
          <p:nvPr>
            <p:ph type="body"/>
          </p:nvPr>
        </p:nvSpPr>
        <p:spPr>
          <a:xfrm>
            <a:off x="3239640" y="586872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92" name="PlaceHolder 7"/>
          <p:cNvSpPr>
            <a:spLocks noGrp="1"/>
          </p:cNvSpPr>
          <p:nvPr>
            <p:ph type="body"/>
          </p:nvPr>
        </p:nvSpPr>
        <p:spPr>
          <a:xfrm>
            <a:off x="6022080" y="586872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subTitle"/>
          </p:nvPr>
        </p:nvSpPr>
        <p:spPr>
          <a:xfrm>
            <a:off x="457200" y="4114800"/>
            <a:ext cx="8229240" cy="3357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822924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822924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subTitle"/>
          </p:nvPr>
        </p:nvSpPr>
        <p:spPr>
          <a:xfrm>
            <a:off x="457560" y="2316600"/>
            <a:ext cx="8229240" cy="6821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457200" y="586872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4674240" y="586872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 type="body"/>
          </p:nvPr>
        </p:nvSpPr>
        <p:spPr>
          <a:xfrm>
            <a:off x="457200" y="5868720"/>
            <a:ext cx="822924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822924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457200" y="5868720"/>
            <a:ext cx="822924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 type="body"/>
          </p:nvPr>
        </p:nvSpPr>
        <p:spPr>
          <a:xfrm>
            <a:off x="457200" y="586872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31" name="PlaceHolder 5"/>
          <p:cNvSpPr>
            <a:spLocks noGrp="1"/>
          </p:cNvSpPr>
          <p:nvPr>
            <p:ph type="body"/>
          </p:nvPr>
        </p:nvSpPr>
        <p:spPr>
          <a:xfrm>
            <a:off x="4674240" y="586872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3239640" y="411480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35" name="PlaceHolder 4"/>
          <p:cNvSpPr>
            <a:spLocks noGrp="1"/>
          </p:cNvSpPr>
          <p:nvPr>
            <p:ph type="body"/>
          </p:nvPr>
        </p:nvSpPr>
        <p:spPr>
          <a:xfrm>
            <a:off x="6022080" y="411480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36" name="PlaceHolder 5"/>
          <p:cNvSpPr>
            <a:spLocks noGrp="1"/>
          </p:cNvSpPr>
          <p:nvPr>
            <p:ph type="body"/>
          </p:nvPr>
        </p:nvSpPr>
        <p:spPr>
          <a:xfrm>
            <a:off x="457200" y="586872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37" name="PlaceHolder 6"/>
          <p:cNvSpPr>
            <a:spLocks noGrp="1"/>
          </p:cNvSpPr>
          <p:nvPr>
            <p:ph type="body"/>
          </p:nvPr>
        </p:nvSpPr>
        <p:spPr>
          <a:xfrm>
            <a:off x="3239640" y="586872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38" name="PlaceHolder 7"/>
          <p:cNvSpPr>
            <a:spLocks noGrp="1"/>
          </p:cNvSpPr>
          <p:nvPr>
            <p:ph type="body"/>
          </p:nvPr>
        </p:nvSpPr>
        <p:spPr>
          <a:xfrm>
            <a:off x="6022080" y="586872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subTitle"/>
          </p:nvPr>
        </p:nvSpPr>
        <p:spPr>
          <a:xfrm>
            <a:off x="457200" y="4114800"/>
            <a:ext cx="8229240" cy="3357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822924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subTitle"/>
          </p:nvPr>
        </p:nvSpPr>
        <p:spPr>
          <a:xfrm>
            <a:off x="457560" y="2316600"/>
            <a:ext cx="8229240" cy="6821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 type="body"/>
          </p:nvPr>
        </p:nvSpPr>
        <p:spPr>
          <a:xfrm>
            <a:off x="457200" y="586872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65" name="PlaceHolder 4"/>
          <p:cNvSpPr>
            <a:spLocks noGrp="1"/>
          </p:cNvSpPr>
          <p:nvPr>
            <p:ph type="body"/>
          </p:nvPr>
        </p:nvSpPr>
        <p:spPr>
          <a:xfrm>
            <a:off x="4674240" y="586872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 type="body"/>
          </p:nvPr>
        </p:nvSpPr>
        <p:spPr>
          <a:xfrm>
            <a:off x="457200" y="5868720"/>
            <a:ext cx="822924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822924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457200" y="5868720"/>
            <a:ext cx="822924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76" name="PlaceHolder 4"/>
          <p:cNvSpPr>
            <a:spLocks noGrp="1"/>
          </p:cNvSpPr>
          <p:nvPr>
            <p:ph type="body"/>
          </p:nvPr>
        </p:nvSpPr>
        <p:spPr>
          <a:xfrm>
            <a:off x="457200" y="586872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77" name="PlaceHolder 5"/>
          <p:cNvSpPr>
            <a:spLocks noGrp="1"/>
          </p:cNvSpPr>
          <p:nvPr>
            <p:ph type="body"/>
          </p:nvPr>
        </p:nvSpPr>
        <p:spPr>
          <a:xfrm>
            <a:off x="4674240" y="586872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3239640" y="411480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6022080" y="411480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 type="body"/>
          </p:nvPr>
        </p:nvSpPr>
        <p:spPr>
          <a:xfrm>
            <a:off x="457200" y="586872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83" name="PlaceHolder 6"/>
          <p:cNvSpPr>
            <a:spLocks noGrp="1"/>
          </p:cNvSpPr>
          <p:nvPr>
            <p:ph type="body"/>
          </p:nvPr>
        </p:nvSpPr>
        <p:spPr>
          <a:xfrm>
            <a:off x="3239640" y="586872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84" name="PlaceHolder 7"/>
          <p:cNvSpPr>
            <a:spLocks noGrp="1"/>
          </p:cNvSpPr>
          <p:nvPr>
            <p:ph type="body"/>
          </p:nvPr>
        </p:nvSpPr>
        <p:spPr>
          <a:xfrm>
            <a:off x="6022080" y="586872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subTitle"/>
          </p:nvPr>
        </p:nvSpPr>
        <p:spPr>
          <a:xfrm>
            <a:off x="457200" y="4114800"/>
            <a:ext cx="8229240" cy="3357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822924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subTitle"/>
          </p:nvPr>
        </p:nvSpPr>
        <p:spPr>
          <a:xfrm>
            <a:off x="457560" y="2316600"/>
            <a:ext cx="8229240" cy="6821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204" name="PlaceHolder 4"/>
          <p:cNvSpPr>
            <a:spLocks noGrp="1"/>
          </p:cNvSpPr>
          <p:nvPr>
            <p:ph type="body"/>
          </p:nvPr>
        </p:nvSpPr>
        <p:spPr>
          <a:xfrm>
            <a:off x="457200" y="586872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208" name="PlaceHolder 4"/>
          <p:cNvSpPr>
            <a:spLocks noGrp="1"/>
          </p:cNvSpPr>
          <p:nvPr>
            <p:ph type="body"/>
          </p:nvPr>
        </p:nvSpPr>
        <p:spPr>
          <a:xfrm>
            <a:off x="4674240" y="586872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211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212" name="PlaceHolder 4"/>
          <p:cNvSpPr>
            <a:spLocks noGrp="1"/>
          </p:cNvSpPr>
          <p:nvPr>
            <p:ph type="body"/>
          </p:nvPr>
        </p:nvSpPr>
        <p:spPr>
          <a:xfrm>
            <a:off x="457200" y="5868720"/>
            <a:ext cx="822924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822924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215" name="PlaceHolder 3"/>
          <p:cNvSpPr>
            <a:spLocks noGrp="1"/>
          </p:cNvSpPr>
          <p:nvPr>
            <p:ph type="body"/>
          </p:nvPr>
        </p:nvSpPr>
        <p:spPr>
          <a:xfrm>
            <a:off x="457200" y="5868720"/>
            <a:ext cx="822924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218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219" name="PlaceHolder 4"/>
          <p:cNvSpPr>
            <a:spLocks noGrp="1"/>
          </p:cNvSpPr>
          <p:nvPr>
            <p:ph type="body"/>
          </p:nvPr>
        </p:nvSpPr>
        <p:spPr>
          <a:xfrm>
            <a:off x="457200" y="586872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220" name="PlaceHolder 5"/>
          <p:cNvSpPr>
            <a:spLocks noGrp="1"/>
          </p:cNvSpPr>
          <p:nvPr>
            <p:ph type="body"/>
          </p:nvPr>
        </p:nvSpPr>
        <p:spPr>
          <a:xfrm>
            <a:off x="4674240" y="586872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57560" y="2316600"/>
            <a:ext cx="8229240" cy="6821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223" name="PlaceHolder 3"/>
          <p:cNvSpPr>
            <a:spLocks noGrp="1"/>
          </p:cNvSpPr>
          <p:nvPr>
            <p:ph type="body"/>
          </p:nvPr>
        </p:nvSpPr>
        <p:spPr>
          <a:xfrm>
            <a:off x="3239640" y="411480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224" name="PlaceHolder 4"/>
          <p:cNvSpPr>
            <a:spLocks noGrp="1"/>
          </p:cNvSpPr>
          <p:nvPr>
            <p:ph type="body"/>
          </p:nvPr>
        </p:nvSpPr>
        <p:spPr>
          <a:xfrm>
            <a:off x="6022080" y="411480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225" name="PlaceHolder 5"/>
          <p:cNvSpPr>
            <a:spLocks noGrp="1"/>
          </p:cNvSpPr>
          <p:nvPr>
            <p:ph type="body"/>
          </p:nvPr>
        </p:nvSpPr>
        <p:spPr>
          <a:xfrm>
            <a:off x="457200" y="586872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226" name="PlaceHolder 6"/>
          <p:cNvSpPr>
            <a:spLocks noGrp="1"/>
          </p:cNvSpPr>
          <p:nvPr>
            <p:ph type="body"/>
          </p:nvPr>
        </p:nvSpPr>
        <p:spPr>
          <a:xfrm>
            <a:off x="3239640" y="586872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227" name="PlaceHolder 7"/>
          <p:cNvSpPr>
            <a:spLocks noGrp="1"/>
          </p:cNvSpPr>
          <p:nvPr>
            <p:ph type="body"/>
          </p:nvPr>
        </p:nvSpPr>
        <p:spPr>
          <a:xfrm>
            <a:off x="6022080" y="5868720"/>
            <a:ext cx="2649600" cy="1601280"/>
          </a:xfrm>
          <a:prstGeom prst="rect">
            <a:avLst/>
          </a:prstGeom>
        </p:spPr>
        <p:txBody>
          <a:bodyPr lIns="0" rIns="0" tIns="0" bIns="0">
            <a:normAutofit fontScale="67000"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586872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3357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586872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4114800"/>
            <a:ext cx="401580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5868720"/>
            <a:ext cx="8229240" cy="1601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4a0"/>
              </a:gs>
              <a:gs pos="100000">
                <a:srgbClr val="00c4cd"/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8abf"/>
              </a:gs>
              <a:gs pos="100000">
                <a:srgbClr val="00a0a8"/>
              </a:gs>
            </a:gsLst>
            <a:lin ang="162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" name="Group 3"/>
          <p:cNvGrpSpPr/>
          <p:nvPr/>
        </p:nvGrpSpPr>
        <p:grpSpPr>
          <a:xfrm>
            <a:off x="-29160" y="-16560"/>
            <a:ext cx="9197640" cy="1086120"/>
            <a:chOff x="-29160" y="-16560"/>
            <a:chExt cx="9197640" cy="1086120"/>
          </a:xfrm>
        </p:grpSpPr>
        <p:sp>
          <p:nvSpPr>
            <p:cNvPr id="3" name="CustomShape 4"/>
            <p:cNvSpPr/>
            <p:nvPr/>
          </p:nvSpPr>
          <p:spPr>
            <a:xfrm rot="21435600">
              <a:off x="-18720" y="201960"/>
              <a:ext cx="9162720" cy="648720"/>
            </a:xfrm>
            <a:custGeom>
              <a:avLst/>
              <a:gdLst/>
              <a:ah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800">
              <a:solidFill>
                <a:srgbClr val="09b7b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" name="CustomShape 5"/>
            <p:cNvSpPr/>
            <p:nvPr/>
          </p:nvSpPr>
          <p:spPr>
            <a:xfrm rot="21435600">
              <a:off x="-14040" y="275400"/>
              <a:ext cx="9175320" cy="529920"/>
            </a:xfrm>
            <a:custGeom>
              <a:avLst/>
              <a:gdLst/>
              <a:ah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360">
              <a:solidFill>
                <a:srgbClr val="0f6fc6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457200" y="704160"/>
            <a:ext cx="8305560" cy="1142640"/>
          </a:xfrm>
          <a:prstGeom prst="rect">
            <a:avLst/>
          </a:prstGeom>
        </p:spPr>
        <p:txBody>
          <a:bodyPr lIns="0" rIns="0" bIns="0" anchor="b">
            <a:normAutofit/>
          </a:bodyPr>
          <a:p>
            <a:pPr>
              <a:lnSpc>
                <a:spcPct val="100000"/>
              </a:lnSpc>
            </a:pPr>
            <a:r>
              <a:rPr b="0" lang="ru-RU" sz="5000" spc="-1" strike="noStrike">
                <a:solidFill>
                  <a:srgbClr val="04617b"/>
                </a:solidFill>
                <a:latin typeface="Calibri"/>
              </a:rPr>
              <a:t>Образец заголовка</a:t>
            </a:r>
            <a:endParaRPr b="0" lang="ru-RU" sz="50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fld id="{7B74E5D6-CC9B-483A-A5C9-2CE4B401711F}" type="datetime">
              <a:rPr b="0" lang="ru-RU" sz="1200" spc="-1" strike="noStrike">
                <a:solidFill>
                  <a:srgbClr val="035c75"/>
                </a:solidFill>
                <a:latin typeface="Constantia"/>
              </a:rPr>
              <a:t>19.9.21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8" name="PlaceHolder 9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44A6458F-4253-42F8-97B4-F73327463692}" type="slidenum">
              <a:rPr b="0" lang="ru-RU" sz="1200" spc="-1" strike="noStrike">
                <a:solidFill>
                  <a:srgbClr val="035c75"/>
                </a:solidFill>
                <a:latin typeface="Constanti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9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Для правки структуры щёлкните мышью</a:t>
            </a:r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100" spc="-1" strike="noStrike">
                <a:solidFill>
                  <a:srgbClr val="000000"/>
                </a:solidFill>
                <a:latin typeface="Constantia"/>
              </a:rPr>
              <a:t>Второй уровень структуры</a:t>
            </a:r>
            <a:endParaRPr b="0" lang="ru-RU" sz="2100" spc="-1" strike="noStrike">
              <a:solidFill>
                <a:srgbClr val="000000"/>
              </a:solidFill>
              <a:latin typeface="Constantia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4a0"/>
              </a:gs>
              <a:gs pos="100000">
                <a:srgbClr val="00c4cd"/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8abf"/>
              </a:gs>
              <a:gs pos="100000">
                <a:srgbClr val="00a0a8"/>
              </a:gs>
            </a:gsLst>
            <a:lin ang="162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48" name="Group 3"/>
          <p:cNvGrpSpPr/>
          <p:nvPr/>
        </p:nvGrpSpPr>
        <p:grpSpPr>
          <a:xfrm>
            <a:off x="-29160" y="-16560"/>
            <a:ext cx="9197640" cy="1086120"/>
            <a:chOff x="-29160" y="-16560"/>
            <a:chExt cx="9197640" cy="1086120"/>
          </a:xfrm>
        </p:grpSpPr>
        <p:sp>
          <p:nvSpPr>
            <p:cNvPr id="49" name="CustomShape 4"/>
            <p:cNvSpPr/>
            <p:nvPr/>
          </p:nvSpPr>
          <p:spPr>
            <a:xfrm rot="21435600">
              <a:off x="-18720" y="201960"/>
              <a:ext cx="9162720" cy="648720"/>
            </a:xfrm>
            <a:custGeom>
              <a:avLst/>
              <a:gdLst/>
              <a:ah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800">
              <a:solidFill>
                <a:srgbClr val="09b7b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" name="CustomShape 5"/>
            <p:cNvSpPr/>
            <p:nvPr/>
          </p:nvSpPr>
          <p:spPr>
            <a:xfrm rot="21435600">
              <a:off x="-14040" y="275400"/>
              <a:ext cx="9175320" cy="529920"/>
            </a:xfrm>
            <a:custGeom>
              <a:avLst/>
              <a:gdLst/>
              <a:ah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360">
              <a:solidFill>
                <a:srgbClr val="0f6fc6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51" name="PlaceHolder 6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45000" bIns="0" anchor="b">
            <a:noAutofit/>
          </a:bodyPr>
          <a:p>
            <a:pPr>
              <a:lnSpc>
                <a:spcPct val="100000"/>
              </a:lnSpc>
            </a:pPr>
            <a:r>
              <a:rPr b="0" lang="ru-RU" sz="5000" spc="-1" strike="noStrike">
                <a:solidFill>
                  <a:srgbClr val="04617b"/>
                </a:solidFill>
                <a:latin typeface="Calibri"/>
              </a:rPr>
              <a:t>Образец заголовка</a:t>
            </a:r>
            <a:endParaRPr b="0" lang="ru-RU" sz="50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2" name="PlaceHolder 7"/>
          <p:cNvSpPr>
            <a:spLocks noGrp="1"/>
          </p:cNvSpPr>
          <p:nvPr>
            <p:ph type="body"/>
          </p:nvPr>
        </p:nvSpPr>
        <p:spPr>
          <a:xfrm>
            <a:off x="457200" y="1920240"/>
            <a:ext cx="4038120" cy="443448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Образец текста</a:t>
            </a:r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  <a:p>
            <a:pPr lvl="1" marL="640080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b="0" lang="ru-RU" sz="2400" spc="-1" strike="noStrike">
                <a:solidFill>
                  <a:srgbClr val="000000"/>
                </a:solidFill>
                <a:latin typeface="Constantia"/>
              </a:rPr>
              <a:t>Второй уровень</a:t>
            </a:r>
            <a:endParaRPr b="0" lang="ru-RU" sz="2400" spc="-1" strike="noStrike">
              <a:solidFill>
                <a:srgbClr val="000000"/>
              </a:solidFill>
              <a:latin typeface="Constantia"/>
            </a:endParaRPr>
          </a:p>
          <a:p>
            <a:pPr lvl="2" marL="914400" indent="-246600">
              <a:lnSpc>
                <a:spcPct val="100000"/>
              </a:lnSpc>
              <a:spcBef>
                <a:spcPts val="400"/>
              </a:spcBef>
              <a:buClr>
                <a:srgbClr val="009dd9"/>
              </a:buClr>
              <a:buSzPct val="70000"/>
              <a:buFont typeface="Wingdings 2" charset="2"/>
              <a:buChar char="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Третий уровень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  <a:p>
            <a:pPr lvl="3" marL="1188720" indent="-209880">
              <a:lnSpc>
                <a:spcPct val="100000"/>
              </a:lnSpc>
              <a:spcBef>
                <a:spcPts val="360"/>
              </a:spcBef>
              <a:buClr>
                <a:srgbClr val="0bd0d9"/>
              </a:buClr>
              <a:buSzPct val="65000"/>
              <a:buFont typeface="Wingdings 2" charset="2"/>
              <a:buChar char=""/>
            </a:pPr>
            <a:r>
              <a:rPr b="0" lang="ru-RU" sz="1800" spc="-1" strike="noStrike">
                <a:solidFill>
                  <a:srgbClr val="000000"/>
                </a:solidFill>
                <a:latin typeface="Constantia"/>
              </a:rPr>
              <a:t>Четвертый уровень</a:t>
            </a:r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  <a:p>
            <a:pPr lvl="4" marL="1463040" indent="-209880">
              <a:lnSpc>
                <a:spcPct val="100000"/>
              </a:lnSpc>
              <a:spcBef>
                <a:spcPts val="360"/>
              </a:spcBef>
              <a:buClr>
                <a:srgbClr val="10cf9b"/>
              </a:buClr>
              <a:buSzPct val="65000"/>
              <a:buFont typeface="Wingdings 2" charset="2"/>
              <a:buChar char=""/>
            </a:pPr>
            <a:r>
              <a:rPr b="0" lang="ru-RU" sz="1800" spc="-1" strike="noStrike">
                <a:solidFill>
                  <a:srgbClr val="000000"/>
                </a:solidFill>
                <a:latin typeface="Constantia"/>
              </a:rPr>
              <a:t>Пятый уровень</a:t>
            </a:r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3" name="PlaceHolder 8"/>
          <p:cNvSpPr>
            <a:spLocks noGrp="1"/>
          </p:cNvSpPr>
          <p:nvPr>
            <p:ph type="body"/>
          </p:nvPr>
        </p:nvSpPr>
        <p:spPr>
          <a:xfrm>
            <a:off x="4648320" y="1920240"/>
            <a:ext cx="4038120" cy="443448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Образец текста</a:t>
            </a:r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  <a:p>
            <a:pPr lvl="1" marL="640080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b="0" lang="ru-RU" sz="2400" spc="-1" strike="noStrike">
                <a:solidFill>
                  <a:srgbClr val="000000"/>
                </a:solidFill>
                <a:latin typeface="Constantia"/>
              </a:rPr>
              <a:t>Второй уровень</a:t>
            </a:r>
            <a:endParaRPr b="0" lang="ru-RU" sz="2400" spc="-1" strike="noStrike">
              <a:solidFill>
                <a:srgbClr val="000000"/>
              </a:solidFill>
              <a:latin typeface="Constantia"/>
            </a:endParaRPr>
          </a:p>
          <a:p>
            <a:pPr lvl="2" marL="914400" indent="-246600">
              <a:lnSpc>
                <a:spcPct val="100000"/>
              </a:lnSpc>
              <a:spcBef>
                <a:spcPts val="400"/>
              </a:spcBef>
              <a:buClr>
                <a:srgbClr val="009dd9"/>
              </a:buClr>
              <a:buSzPct val="70000"/>
              <a:buFont typeface="Wingdings 2" charset="2"/>
              <a:buChar char="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Третий уровень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  <a:p>
            <a:pPr lvl="3" marL="1188720" indent="-209880">
              <a:lnSpc>
                <a:spcPct val="100000"/>
              </a:lnSpc>
              <a:spcBef>
                <a:spcPts val="360"/>
              </a:spcBef>
              <a:buClr>
                <a:srgbClr val="0bd0d9"/>
              </a:buClr>
              <a:buSzPct val="65000"/>
              <a:buFont typeface="Wingdings 2" charset="2"/>
              <a:buChar char=""/>
            </a:pPr>
            <a:r>
              <a:rPr b="0" lang="ru-RU" sz="1800" spc="-1" strike="noStrike">
                <a:solidFill>
                  <a:srgbClr val="000000"/>
                </a:solidFill>
                <a:latin typeface="Constantia"/>
              </a:rPr>
              <a:t>Четвертый уровень</a:t>
            </a:r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  <a:p>
            <a:pPr lvl="4" marL="1463040" indent="-209880">
              <a:lnSpc>
                <a:spcPct val="100000"/>
              </a:lnSpc>
              <a:spcBef>
                <a:spcPts val="360"/>
              </a:spcBef>
              <a:buClr>
                <a:srgbClr val="10cf9b"/>
              </a:buClr>
              <a:buSzPct val="65000"/>
              <a:buFont typeface="Wingdings 2" charset="2"/>
              <a:buChar char=""/>
            </a:pPr>
            <a:r>
              <a:rPr b="0" lang="ru-RU" sz="1800" spc="-1" strike="noStrike">
                <a:solidFill>
                  <a:srgbClr val="000000"/>
                </a:solidFill>
                <a:latin typeface="Constantia"/>
              </a:rPr>
              <a:t>Пятый уровень</a:t>
            </a:r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4" name="PlaceHolder 9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fld id="{CF2FE769-81B9-408B-87AF-F9CCB2FAAAC8}" type="datetime">
              <a:rPr b="0" lang="ru-RU" sz="1200" spc="-1" strike="noStrike">
                <a:solidFill>
                  <a:srgbClr val="035c75"/>
                </a:solidFill>
                <a:latin typeface="Constantia"/>
              </a:rPr>
              <a:t>19.9.21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55" name="PlaceHolder 10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56" name="PlaceHolder 11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DD39B6E4-D910-49B6-BC33-01A7A87C1836}" type="slidenum">
              <a:rPr b="0" lang="ru-RU" sz="1200" spc="-1" strike="noStrike">
                <a:solidFill>
                  <a:srgbClr val="035c75"/>
                </a:solidFill>
                <a:latin typeface="Constanti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4a0"/>
              </a:gs>
              <a:gs pos="100000">
                <a:srgbClr val="00c4cd"/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4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8abf"/>
              </a:gs>
              <a:gs pos="100000">
                <a:srgbClr val="00a0a8"/>
              </a:gs>
            </a:gsLst>
            <a:lin ang="162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95" name="Group 3"/>
          <p:cNvGrpSpPr/>
          <p:nvPr/>
        </p:nvGrpSpPr>
        <p:grpSpPr>
          <a:xfrm>
            <a:off x="-29160" y="-16560"/>
            <a:ext cx="9197640" cy="1086120"/>
            <a:chOff x="-29160" y="-16560"/>
            <a:chExt cx="9197640" cy="1086120"/>
          </a:xfrm>
        </p:grpSpPr>
        <p:sp>
          <p:nvSpPr>
            <p:cNvPr id="96" name="CustomShape 4"/>
            <p:cNvSpPr/>
            <p:nvPr/>
          </p:nvSpPr>
          <p:spPr>
            <a:xfrm rot="21435600">
              <a:off x="-18720" y="201960"/>
              <a:ext cx="9162720" cy="648720"/>
            </a:xfrm>
            <a:custGeom>
              <a:avLst/>
              <a:gdLst/>
              <a:ah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800">
              <a:solidFill>
                <a:srgbClr val="09b7b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7" name="CustomShape 5"/>
            <p:cNvSpPr/>
            <p:nvPr/>
          </p:nvSpPr>
          <p:spPr>
            <a:xfrm rot="21435600">
              <a:off x="-14040" y="275400"/>
              <a:ext cx="9175320" cy="529920"/>
            </a:xfrm>
            <a:custGeom>
              <a:avLst/>
              <a:gdLst/>
              <a:ah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360">
              <a:solidFill>
                <a:srgbClr val="0f6fc6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98" name="PlaceHolder 6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fld id="{ABFFA5E0-86C1-420C-BE4D-962A338DBE26}" type="datetime">
              <a:rPr b="0" lang="ru-RU" sz="1200" spc="-1" strike="noStrike">
                <a:solidFill>
                  <a:srgbClr val="035c75"/>
                </a:solidFill>
                <a:latin typeface="Constantia"/>
              </a:rPr>
              <a:t>19.9.21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99" name="PlaceHolder 7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100" name="PlaceHolder 8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A691E5C3-0BE3-4AAB-BB6A-FF986791F790}" type="slidenum">
              <a:rPr b="0" lang="ru-RU" sz="1200" spc="-1" strike="noStrike">
                <a:solidFill>
                  <a:srgbClr val="035c75"/>
                </a:solidFill>
                <a:latin typeface="Constanti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101" name="PlaceHolder 9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Constantia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02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Для правки структуры щёлкните мышью</a:t>
            </a:r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100" spc="-1" strike="noStrike">
                <a:solidFill>
                  <a:srgbClr val="000000"/>
                </a:solidFill>
                <a:latin typeface="Constantia"/>
              </a:rPr>
              <a:t>Второй уровень структуры</a:t>
            </a:r>
            <a:endParaRPr b="0" lang="ru-RU" sz="2100" spc="-1" strike="noStrike">
              <a:solidFill>
                <a:srgbClr val="000000"/>
              </a:solidFill>
              <a:latin typeface="Constantia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4a0"/>
              </a:gs>
              <a:gs pos="100000">
                <a:srgbClr val="00c4cd"/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0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8abf"/>
              </a:gs>
              <a:gs pos="100000">
                <a:srgbClr val="00a0a8"/>
              </a:gs>
            </a:gsLst>
            <a:lin ang="162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41" name="Group 3"/>
          <p:cNvGrpSpPr/>
          <p:nvPr/>
        </p:nvGrpSpPr>
        <p:grpSpPr>
          <a:xfrm>
            <a:off x="-29160" y="-16560"/>
            <a:ext cx="9197640" cy="1086120"/>
            <a:chOff x="-29160" y="-16560"/>
            <a:chExt cx="9197640" cy="1086120"/>
          </a:xfrm>
        </p:grpSpPr>
        <p:sp>
          <p:nvSpPr>
            <p:cNvPr id="142" name="CustomShape 4"/>
            <p:cNvSpPr/>
            <p:nvPr/>
          </p:nvSpPr>
          <p:spPr>
            <a:xfrm rot="21435600">
              <a:off x="-18720" y="201960"/>
              <a:ext cx="9162720" cy="648720"/>
            </a:xfrm>
            <a:custGeom>
              <a:avLst/>
              <a:gdLst/>
              <a:ah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800">
              <a:solidFill>
                <a:srgbClr val="09b7b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3" name="CustomShape 5"/>
            <p:cNvSpPr/>
            <p:nvPr/>
          </p:nvSpPr>
          <p:spPr>
            <a:xfrm rot="21435600">
              <a:off x="-14040" y="275400"/>
              <a:ext cx="9175320" cy="529920"/>
            </a:xfrm>
            <a:custGeom>
              <a:avLst/>
              <a:gdLst/>
              <a:ah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360">
              <a:solidFill>
                <a:srgbClr val="0f6fc6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44" name="PlaceHolder 6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45000" bIns="0" anchor="b">
            <a:noAutofit/>
          </a:bodyPr>
          <a:p>
            <a:pPr>
              <a:lnSpc>
                <a:spcPct val="100000"/>
              </a:lnSpc>
            </a:pPr>
            <a:r>
              <a:rPr b="0" lang="ru-RU" sz="5000" spc="-1" strike="noStrike">
                <a:solidFill>
                  <a:srgbClr val="04617b"/>
                </a:solidFill>
                <a:latin typeface="Calibri"/>
              </a:rPr>
              <a:t>Образец заголовка</a:t>
            </a:r>
            <a:endParaRPr b="0" lang="ru-RU" sz="50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45" name="PlaceHolder 7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Образец текста</a:t>
            </a:r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  <a:p>
            <a:pPr lvl="1" marL="640080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b="0" lang="ru-RU" sz="2400" spc="-1" strike="noStrike">
                <a:solidFill>
                  <a:srgbClr val="000000"/>
                </a:solidFill>
                <a:latin typeface="Constantia"/>
              </a:rPr>
              <a:t>Второй уровень</a:t>
            </a:r>
            <a:endParaRPr b="0" lang="ru-RU" sz="2400" spc="-1" strike="noStrike">
              <a:solidFill>
                <a:srgbClr val="000000"/>
              </a:solidFill>
              <a:latin typeface="Constantia"/>
            </a:endParaRPr>
          </a:p>
          <a:p>
            <a:pPr lvl="2" marL="914400" indent="-246600">
              <a:lnSpc>
                <a:spcPct val="100000"/>
              </a:lnSpc>
              <a:spcBef>
                <a:spcPts val="420"/>
              </a:spcBef>
              <a:buClr>
                <a:srgbClr val="009dd9"/>
              </a:buClr>
              <a:buSzPct val="70000"/>
              <a:buFont typeface="Wingdings 2" charset="2"/>
              <a:buChar char=""/>
            </a:pPr>
            <a:r>
              <a:rPr b="0" lang="ru-RU" sz="2100" spc="-1" strike="noStrike">
                <a:solidFill>
                  <a:srgbClr val="000000"/>
                </a:solidFill>
                <a:latin typeface="Constantia"/>
              </a:rPr>
              <a:t>Третий уровень</a:t>
            </a:r>
            <a:endParaRPr b="0" lang="ru-RU" sz="2100" spc="-1" strike="noStrike">
              <a:solidFill>
                <a:srgbClr val="000000"/>
              </a:solidFill>
              <a:latin typeface="Constantia"/>
            </a:endParaRPr>
          </a:p>
          <a:p>
            <a:pPr lvl="3" marL="1188720" indent="-209880">
              <a:lnSpc>
                <a:spcPct val="100000"/>
              </a:lnSpc>
              <a:spcBef>
                <a:spcPts val="400"/>
              </a:spcBef>
              <a:buClr>
                <a:srgbClr val="0bd0d9"/>
              </a:buClr>
              <a:buSzPct val="65000"/>
              <a:buFont typeface="Wingdings 2" charset="2"/>
              <a:buChar char="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  <a:p>
            <a:pPr lvl="4" marL="1463040" indent="-209880">
              <a:lnSpc>
                <a:spcPct val="100000"/>
              </a:lnSpc>
              <a:spcBef>
                <a:spcPts val="400"/>
              </a:spcBef>
              <a:buClr>
                <a:srgbClr val="10cf9b"/>
              </a:buClr>
              <a:buSzPct val="65000"/>
              <a:buFont typeface="Wingdings 2" charset="2"/>
              <a:buChar char="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46" name="PlaceHolder 8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fld id="{5517C5CE-867C-4C07-8296-B69EE66D0713}" type="datetime">
              <a:rPr b="0" lang="ru-RU" sz="1200" spc="-1" strike="noStrike">
                <a:solidFill>
                  <a:srgbClr val="035c75"/>
                </a:solidFill>
                <a:latin typeface="Constantia"/>
              </a:rPr>
              <a:t>19.9.21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147" name="PlaceHolder 9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148" name="PlaceHolder 10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48A49448-685B-43C4-9F66-0DB3C339A62D}" type="slidenum">
              <a:rPr b="0" lang="ru-RU" sz="1200" spc="-1" strike="noStrike">
                <a:solidFill>
                  <a:srgbClr val="035c75"/>
                </a:solidFill>
                <a:latin typeface="Constanti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" descr=""/>
          <p:cNvPicPr/>
          <p:nvPr/>
        </p:nvPicPr>
        <p:blipFill>
          <a:blip r:embed="rId2"/>
          <a:stretch/>
        </p:blipFill>
        <p:spPr>
          <a:xfrm>
            <a:off x="0" y="5457960"/>
            <a:ext cx="9141120" cy="1399320"/>
          </a:xfrm>
          <a:prstGeom prst="rect">
            <a:avLst/>
          </a:prstGeom>
          <a:ln>
            <a:noFill/>
          </a:ln>
        </p:spPr>
      </p:pic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457560" y="2316600"/>
            <a:ext cx="8229240" cy="1471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3990" spc="-1" strike="noStrike">
                <a:latin typeface="Arial"/>
              </a:rPr>
              <a:t>Для правки текста заглавия щёлкните мышью</a:t>
            </a:r>
            <a:endParaRPr b="0" lang="ru-RU" sz="3990" spc="-1" strike="noStrike">
              <a:latin typeface="Arial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457200" y="4114800"/>
            <a:ext cx="8229240" cy="3357360"/>
          </a:xfrm>
          <a:prstGeom prst="rect">
            <a:avLst/>
          </a:prstGeom>
        </p:spPr>
        <p:txBody>
          <a:bodyPr lIns="0" rIns="0" tIns="0" bIns="0">
            <a:spAutoFit/>
          </a:bodyPr>
          <a:p>
            <a:pPr marL="432000" indent="-324000">
              <a:spcAft>
                <a:spcPts val="128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910" spc="-1" strike="noStrike">
                <a:latin typeface="Arial"/>
              </a:rPr>
              <a:t>Для правки структуры щёлкните мышью</a:t>
            </a:r>
            <a:endParaRPr b="0" lang="ru-RU" sz="2910" spc="-1" strike="noStrike">
              <a:latin typeface="Arial"/>
            </a:endParaRPr>
          </a:p>
          <a:p>
            <a:pPr lvl="1" marL="864000" indent="-324000">
              <a:spcAft>
                <a:spcPts val="1026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539" spc="-1" strike="noStrike">
                <a:latin typeface="Arial"/>
              </a:rPr>
              <a:t>Второй уровень структуры</a:t>
            </a:r>
            <a:endParaRPr b="0" lang="ru-RU" sz="2539" spc="-1" strike="noStrike">
              <a:latin typeface="Arial"/>
            </a:endParaRPr>
          </a:p>
          <a:p>
            <a:pPr lvl="2" marL="1296000" indent="-288000">
              <a:spcAft>
                <a:spcPts val="77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179" spc="-1" strike="noStrike">
                <a:latin typeface="Arial"/>
              </a:rPr>
              <a:t>Третий уровень структуры</a:t>
            </a:r>
            <a:endParaRPr b="0" lang="ru-RU" sz="2179" spc="-1" strike="noStrike">
              <a:latin typeface="Arial"/>
            </a:endParaRPr>
          </a:p>
          <a:p>
            <a:pPr lvl="3" marL="1728000" indent="-216000">
              <a:spcAft>
                <a:spcPts val="513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20" spc="-1" strike="noStrike">
                <a:latin typeface="Arial"/>
              </a:rPr>
              <a:t>Четвёртый уровень структуры</a:t>
            </a:r>
            <a:endParaRPr b="0" lang="ru-RU" sz="1820" spc="-1" strike="noStrike">
              <a:latin typeface="Arial"/>
            </a:endParaRPr>
          </a:p>
          <a:p>
            <a:pPr lvl="4" marL="2160000" indent="-216000">
              <a:spcAft>
                <a:spcPts val="25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20" spc="-1" strike="noStrike">
                <a:latin typeface="Arial"/>
              </a:rPr>
              <a:t>Пятый уровень структуры</a:t>
            </a:r>
            <a:endParaRPr b="0" lang="ru-RU" sz="1820" spc="-1" strike="noStrike">
              <a:latin typeface="Arial"/>
            </a:endParaRPr>
          </a:p>
          <a:p>
            <a:pPr lvl="5" marL="2592000" indent="-216000">
              <a:spcAft>
                <a:spcPts val="25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20" spc="-1" strike="noStrike">
                <a:latin typeface="Arial"/>
              </a:rPr>
              <a:t>Шестой уровень структуры</a:t>
            </a:r>
            <a:endParaRPr b="0" lang="ru-RU" sz="1820" spc="-1" strike="noStrike">
              <a:latin typeface="Arial"/>
            </a:endParaRPr>
          </a:p>
          <a:p>
            <a:pPr lvl="6" marL="3024000" indent="-216000">
              <a:spcAft>
                <a:spcPts val="25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20" spc="-1" strike="noStrike">
                <a:latin typeface="Arial"/>
              </a:rPr>
              <a:t>Седьмой уровень структуры</a:t>
            </a:r>
            <a:endParaRPr b="0" lang="ru-RU" sz="1820" spc="-1" strike="noStrike">
              <a:latin typeface="Arial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 type="dt"/>
          </p:nvPr>
        </p:nvSpPr>
        <p:spPr>
          <a:xfrm>
            <a:off x="457200" y="6247440"/>
            <a:ext cx="2130120" cy="473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89" name="PlaceHolder 4"/>
          <p:cNvSpPr>
            <a:spLocks noGrp="1"/>
          </p:cNvSpPr>
          <p:nvPr>
            <p:ph type="ftr"/>
          </p:nvPr>
        </p:nvSpPr>
        <p:spPr>
          <a:xfrm>
            <a:off x="3126960" y="6247440"/>
            <a:ext cx="2898360" cy="473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90" name="PlaceHolder 5"/>
          <p:cNvSpPr>
            <a:spLocks noGrp="1"/>
          </p:cNvSpPr>
          <p:nvPr>
            <p:ph type="sldNum"/>
          </p:nvPr>
        </p:nvSpPr>
        <p:spPr>
          <a:xfrm>
            <a:off x="6555960" y="6247440"/>
            <a:ext cx="2130120" cy="473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05D4D839-EDD3-4665-A549-4CB52554A8C6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  <p:pic>
        <p:nvPicPr>
          <p:cNvPr id="191" name="" descr=""/>
          <p:cNvPicPr/>
          <p:nvPr/>
        </p:nvPicPr>
        <p:blipFill>
          <a:blip r:embed="rId3"/>
          <a:stretch/>
        </p:blipFill>
        <p:spPr>
          <a:xfrm>
            <a:off x="0" y="0"/>
            <a:ext cx="9141480" cy="1537920"/>
          </a:xfrm>
          <a:prstGeom prst="rect">
            <a:avLst/>
          </a:prstGeom>
          <a:ln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image" Target="../media/image21.png"/><Relationship Id="rId3" Type="http://schemas.openxmlformats.org/officeDocument/2006/relationships/slideLayout" Target="../slideLayouts/slideLayout5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5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image" Target="../media/image24.jpe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slideLayout" Target="../slideLayouts/slideLayout5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slideLayout" Target="../slideLayouts/slideLayout5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slideLayout" Target="../slideLayouts/slideLayout50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slideLayout" Target="../slideLayouts/slideLayout49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5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5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5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5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52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Relationship Id="rId3" Type="http://schemas.openxmlformats.org/officeDocument/2006/relationships/slideLayout" Target="../slideLayouts/slideLayout5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Relationship Id="rId3" Type="http://schemas.openxmlformats.org/officeDocument/2006/relationships/image" Target="../media/image16.jpeg"/><Relationship Id="rId4" Type="http://schemas.openxmlformats.org/officeDocument/2006/relationships/slideLayout" Target="../slideLayouts/slideLayout5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jpeg"/><Relationship Id="rId3" Type="http://schemas.openxmlformats.org/officeDocument/2006/relationships/image" Target="../media/image19.jpeg"/><Relationship Id="rId4" Type="http://schemas.openxmlformats.org/officeDocument/2006/relationships/slideLayout" Target="../slideLayouts/slideLayout5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extShape 1"/>
          <p:cNvSpPr txBox="1"/>
          <p:nvPr/>
        </p:nvSpPr>
        <p:spPr>
          <a:xfrm>
            <a:off x="482760" y="1841400"/>
            <a:ext cx="8229240" cy="3198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spAutoFit/>
          </a:bodyPr>
          <a:p>
            <a:pPr algn="ctr"/>
            <a:r>
              <a:rPr b="0" lang="ru-RU" sz="3990" spc="-1" strike="noStrike">
                <a:latin typeface="Arial"/>
              </a:rPr>
              <a:t>Будьте все внимательны,</a:t>
            </a:r>
            <a:br/>
            <a:r>
              <a:rPr b="0" lang="ru-RU" sz="3990" spc="-1" strike="noStrike">
                <a:latin typeface="Arial"/>
              </a:rPr>
              <a:t>А еще старательны.</a:t>
            </a:r>
            <a:br/>
            <a:r>
              <a:rPr b="0" lang="ru-RU" sz="3990" spc="-1" strike="noStrike">
                <a:latin typeface="Arial"/>
              </a:rPr>
              <a:t>Будем сегодня задачи решать,</a:t>
            </a:r>
            <a:br/>
            <a:r>
              <a:rPr b="0" lang="ru-RU" sz="3990" spc="-1" strike="noStrike">
                <a:latin typeface="Arial"/>
              </a:rPr>
              <a:t>Будем складывать и вычитать.</a:t>
            </a:r>
            <a:endParaRPr b="0" lang="ru-RU" sz="399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extShape 1"/>
          <p:cNvSpPr txBox="1"/>
          <p:nvPr/>
        </p:nvSpPr>
        <p:spPr>
          <a:xfrm>
            <a:off x="334440" y="0"/>
            <a:ext cx="8305560" cy="2642760"/>
          </a:xfrm>
          <a:prstGeom prst="rect">
            <a:avLst/>
          </a:prstGeom>
          <a:noFill/>
          <a:ln>
            <a:noFill/>
          </a:ln>
        </p:spPr>
        <p:txBody>
          <a:bodyPr lIns="0" rIns="0" bIns="0" anchor="b">
            <a:normAutofit fontScale="56000"/>
          </a:bodyPr>
          <a:p>
            <a:pPr>
              <a:lnSpc>
                <a:spcPct val="100000"/>
              </a:lnSpc>
            </a:pPr>
            <a:br/>
            <a:r>
              <a:rPr b="1" lang="ru-RU" sz="5000" spc="-1" strike="noStrike">
                <a:solidFill>
                  <a:srgbClr val="04617b"/>
                </a:solidFill>
                <a:latin typeface="Arial Black"/>
              </a:rPr>
              <a:t>С</a:t>
            </a:r>
            <a:r>
              <a:rPr b="0" lang="ru-RU" sz="5000" spc="-1" strike="noStrike">
                <a:solidFill>
                  <a:srgbClr val="04617b"/>
                </a:solidFill>
                <a:latin typeface="Arial Black"/>
              </a:rPr>
              <a:t>колько на рисунке воздушных шаров? </a:t>
            </a:r>
            <a:br/>
            <a:r>
              <a:rPr b="1" lang="ru-RU" sz="5000" spc="-1" strike="noStrike">
                <a:solidFill>
                  <a:srgbClr val="04617b"/>
                </a:solidFill>
                <a:latin typeface="Calibri"/>
              </a:rPr>
              <a:t>  </a:t>
            </a:r>
            <a:br/>
            <a:endParaRPr b="0" lang="ru-RU" sz="5000" spc="-1" strike="noStrike">
              <a:latin typeface="Arial"/>
            </a:endParaRPr>
          </a:p>
        </p:txBody>
      </p:sp>
      <p:pic>
        <p:nvPicPr>
          <p:cNvPr id="257" name="Picture 2" descr=""/>
          <p:cNvPicPr/>
          <p:nvPr/>
        </p:nvPicPr>
        <p:blipFill>
          <a:blip r:embed="rId1"/>
          <a:stretch/>
        </p:blipFill>
        <p:spPr>
          <a:xfrm>
            <a:off x="648000" y="1872000"/>
            <a:ext cx="3528720" cy="3528720"/>
          </a:xfrm>
          <a:prstGeom prst="rect">
            <a:avLst/>
          </a:prstGeom>
          <a:ln>
            <a:noFill/>
          </a:ln>
        </p:spPr>
      </p:pic>
      <p:pic>
        <p:nvPicPr>
          <p:cNvPr id="258" name="Picture 4" descr=""/>
          <p:cNvPicPr/>
          <p:nvPr/>
        </p:nvPicPr>
        <p:blipFill>
          <a:blip r:embed="rId2"/>
          <a:stretch/>
        </p:blipFill>
        <p:spPr>
          <a:xfrm>
            <a:off x="4235040" y="1656000"/>
            <a:ext cx="4404960" cy="44049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Shape 1"/>
          <p:cNvSpPr txBox="1"/>
          <p:nvPr/>
        </p:nvSpPr>
        <p:spPr>
          <a:xfrm>
            <a:off x="457200" y="928800"/>
            <a:ext cx="8305560" cy="2642760"/>
          </a:xfrm>
          <a:prstGeom prst="rect">
            <a:avLst/>
          </a:prstGeom>
          <a:noFill/>
          <a:ln>
            <a:noFill/>
          </a:ln>
        </p:spPr>
        <p:txBody>
          <a:bodyPr lIns="0" rIns="0" bIns="0" anchor="b">
            <a:normAutofit/>
          </a:bodyPr>
          <a:p>
            <a:pPr>
              <a:lnSpc>
                <a:spcPct val="100000"/>
              </a:lnSpc>
            </a:pPr>
            <a:br/>
            <a:br/>
            <a:r>
              <a:rPr b="1" lang="ru-RU" sz="5000" spc="-1" strike="noStrike">
                <a:solidFill>
                  <a:srgbClr val="04617b"/>
                </a:solidFill>
                <a:latin typeface="Calibri"/>
              </a:rPr>
              <a:t>  </a:t>
            </a:r>
            <a:br/>
            <a:endParaRPr b="0" lang="ru-RU" sz="5000" spc="-1" strike="noStrike">
              <a:latin typeface="Arial"/>
            </a:endParaRPr>
          </a:p>
        </p:txBody>
      </p:sp>
      <p:pic>
        <p:nvPicPr>
          <p:cNvPr id="260" name="Picture 4" descr=""/>
          <p:cNvPicPr/>
          <p:nvPr/>
        </p:nvPicPr>
        <p:blipFill>
          <a:blip r:embed="rId1"/>
          <a:stretch/>
        </p:blipFill>
        <p:spPr>
          <a:xfrm>
            <a:off x="2363040" y="1787040"/>
            <a:ext cx="4404960" cy="4404960"/>
          </a:xfrm>
          <a:prstGeom prst="rect">
            <a:avLst/>
          </a:prstGeom>
          <a:ln>
            <a:noFill/>
          </a:ln>
        </p:spPr>
      </p:pic>
      <p:sp>
        <p:nvSpPr>
          <p:cNvPr id="261" name="TextShape 2"/>
          <p:cNvSpPr txBox="1"/>
          <p:nvPr/>
        </p:nvSpPr>
        <p:spPr>
          <a:xfrm>
            <a:off x="109440" y="29160"/>
            <a:ext cx="8746560" cy="1842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ru-RU" sz="4400" spc="-1" strike="noStrike">
                <a:solidFill>
                  <a:srgbClr val="04617b"/>
                </a:solidFill>
                <a:latin typeface="Arial Black"/>
                <a:ea typeface="Microsoft YaHei"/>
              </a:rPr>
              <a:t>1 шарик улетел. </a:t>
            </a:r>
            <a:br/>
            <a:r>
              <a:rPr b="0" lang="ru-RU" sz="4400" spc="-1" strike="noStrike">
                <a:solidFill>
                  <a:srgbClr val="04617b"/>
                </a:solidFill>
                <a:latin typeface="Arial Black"/>
                <a:ea typeface="Microsoft YaHei"/>
              </a:rPr>
              <a:t>Сколько </a:t>
            </a:r>
            <a:r>
              <a:rPr b="0" lang="ru-RU" sz="4400" spc="-1" strike="noStrike">
                <a:solidFill>
                  <a:srgbClr val="04617b"/>
                </a:solidFill>
                <a:latin typeface="Arial Black"/>
              </a:rPr>
              <a:t>шаров осталось?</a:t>
            </a:r>
            <a:r>
              <a:rPr b="0" lang="ru-RU" sz="5000" spc="-1" strike="noStrike">
                <a:solidFill>
                  <a:srgbClr val="04617b"/>
                </a:solidFill>
                <a:latin typeface="Arial Black"/>
              </a:rPr>
              <a:t> </a:t>
            </a:r>
            <a:endParaRPr b="0" lang="ru-RU" sz="5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TextShape 1"/>
          <p:cNvSpPr txBox="1"/>
          <p:nvPr/>
        </p:nvSpPr>
        <p:spPr>
          <a:xfrm>
            <a:off x="550440" y="369360"/>
            <a:ext cx="8305560" cy="1142640"/>
          </a:xfrm>
          <a:prstGeom prst="rect">
            <a:avLst/>
          </a:prstGeom>
          <a:noFill/>
          <a:ln>
            <a:noFill/>
          </a:ln>
        </p:spPr>
        <p:txBody>
          <a:bodyPr lIns="0" rIns="0" bIns="0" anchor="b">
            <a:noAutofit/>
          </a:bodyPr>
          <a:p>
            <a:pPr algn="ctr">
              <a:lnSpc>
                <a:spcPct val="100000"/>
              </a:lnSpc>
            </a:pPr>
            <a:r>
              <a:rPr b="0" lang="ru-RU" sz="5000" spc="-1" strike="noStrike">
                <a:solidFill>
                  <a:srgbClr val="04617b"/>
                </a:solidFill>
                <a:latin typeface="Arial Black"/>
              </a:rPr>
              <a:t>Знак  «минус»</a:t>
            </a:r>
            <a:endParaRPr b="0" lang="ru-RU" sz="5000" spc="-1" strike="noStrike">
              <a:latin typeface="Arial Black"/>
            </a:endParaRPr>
          </a:p>
        </p:txBody>
      </p:sp>
      <p:pic>
        <p:nvPicPr>
          <p:cNvPr id="263" name="Picture 3" descr=""/>
          <p:cNvPicPr/>
          <p:nvPr/>
        </p:nvPicPr>
        <p:blipFill>
          <a:blip r:embed="rId1"/>
          <a:stretch/>
        </p:blipFill>
        <p:spPr>
          <a:xfrm>
            <a:off x="3129480" y="1618560"/>
            <a:ext cx="2918520" cy="2917440"/>
          </a:xfrm>
          <a:prstGeom prst="rect">
            <a:avLst/>
          </a:prstGeom>
          <a:ln w="9360">
            <a:noFill/>
          </a:ln>
        </p:spPr>
      </p:pic>
      <p:pic>
        <p:nvPicPr>
          <p:cNvPr id="264" name="Picture 2" descr=""/>
          <p:cNvPicPr/>
          <p:nvPr/>
        </p:nvPicPr>
        <p:blipFill>
          <a:blip r:embed="rId2"/>
          <a:srcRect l="10217" t="0" r="8170" b="0"/>
          <a:stretch/>
        </p:blipFill>
        <p:spPr>
          <a:xfrm>
            <a:off x="38880" y="1584000"/>
            <a:ext cx="2409120" cy="2952000"/>
          </a:xfrm>
          <a:prstGeom prst="rect">
            <a:avLst/>
          </a:prstGeom>
          <a:ln>
            <a:noFill/>
          </a:ln>
        </p:spPr>
      </p:pic>
      <p:pic>
        <p:nvPicPr>
          <p:cNvPr id="265" name="Picture 4" descr=""/>
          <p:cNvPicPr/>
          <p:nvPr/>
        </p:nvPicPr>
        <p:blipFill>
          <a:blip r:embed="rId3"/>
          <a:stretch/>
        </p:blipFill>
        <p:spPr>
          <a:xfrm>
            <a:off x="5459040" y="1512000"/>
            <a:ext cx="4404960" cy="4404960"/>
          </a:xfrm>
          <a:prstGeom prst="rect">
            <a:avLst/>
          </a:prstGeom>
          <a:ln>
            <a:noFill/>
          </a:ln>
        </p:spPr>
      </p:pic>
      <p:pic>
        <p:nvPicPr>
          <p:cNvPr id="266" name="Picture 4" descr=""/>
          <p:cNvPicPr/>
          <p:nvPr/>
        </p:nvPicPr>
        <p:blipFill>
          <a:blip r:embed="rId4"/>
          <a:srcRect l="16634" t="0" r="22885" b="0"/>
          <a:stretch/>
        </p:blipFill>
        <p:spPr>
          <a:xfrm>
            <a:off x="6192000" y="1512000"/>
            <a:ext cx="2663640" cy="4404960"/>
          </a:xfrm>
          <a:prstGeom prst="rect">
            <a:avLst/>
          </a:prstGeom>
          <a:ln>
            <a:noFill/>
          </a:ln>
        </p:spPr>
      </p:pic>
      <p:pic>
        <p:nvPicPr>
          <p:cNvPr id="267" name="Picture 4" descr=""/>
          <p:cNvPicPr/>
          <p:nvPr/>
        </p:nvPicPr>
        <p:blipFill>
          <a:blip r:embed="rId5"/>
          <a:srcRect l="16634" t="0" r="22885" b="0"/>
          <a:stretch/>
        </p:blipFill>
        <p:spPr>
          <a:xfrm>
            <a:off x="1152000" y="2952000"/>
            <a:ext cx="2402280" cy="3972960"/>
          </a:xfrm>
          <a:prstGeom prst="rect">
            <a:avLst/>
          </a:prstGeom>
          <a:ln>
            <a:noFill/>
          </a:ln>
        </p:spPr>
      </p:pic>
      <p:sp>
        <p:nvSpPr>
          <p:cNvPr id="268" name="TextShape 2"/>
          <p:cNvSpPr txBox="1"/>
          <p:nvPr/>
        </p:nvSpPr>
        <p:spPr>
          <a:xfrm>
            <a:off x="3384000" y="4424760"/>
            <a:ext cx="3228840" cy="2631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1" lang="ru-RU" sz="20000" spc="-1" strike="noStrike">
                <a:solidFill>
                  <a:srgbClr val="00b050"/>
                </a:solidFill>
                <a:latin typeface="Constantia"/>
              </a:rPr>
              <a:t>2-1</a:t>
            </a:r>
            <a:endParaRPr b="0" lang="ru-RU" sz="20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TextShape 1"/>
          <p:cNvSpPr txBox="1"/>
          <p:nvPr/>
        </p:nvSpPr>
        <p:spPr>
          <a:xfrm>
            <a:off x="457200" y="360000"/>
            <a:ext cx="8305560" cy="4711680"/>
          </a:xfrm>
          <a:prstGeom prst="rect">
            <a:avLst/>
          </a:prstGeom>
          <a:noFill/>
          <a:ln>
            <a:noFill/>
          </a:ln>
        </p:spPr>
        <p:txBody>
          <a:bodyPr lIns="0" rIns="0" bIns="0" anchor="b">
            <a:normAutofit/>
          </a:bodyPr>
          <a:p>
            <a:pPr algn="ctr">
              <a:lnSpc>
                <a:spcPct val="100000"/>
              </a:lnSpc>
            </a:pPr>
            <a:r>
              <a:rPr b="0" i="1" lang="ru-RU" sz="5000" spc="-1" strike="noStrike">
                <a:solidFill>
                  <a:srgbClr val="04617b"/>
                </a:solidFill>
                <a:latin typeface="Calibri"/>
              </a:rPr>
              <a:t>Я самый дружный в мире знак,</a:t>
            </a:r>
            <a:br/>
            <a:r>
              <a:rPr b="0" i="1" lang="ru-RU" sz="5000" spc="-1" strike="noStrike">
                <a:solidFill>
                  <a:srgbClr val="04617b"/>
                </a:solidFill>
                <a:latin typeface="Calibri"/>
              </a:rPr>
              <a:t> я всех всегда равняю,</a:t>
            </a:r>
            <a:br/>
            <a:r>
              <a:rPr b="0" i="1" lang="ru-RU" sz="5000" spc="-1" strike="noStrike">
                <a:solidFill>
                  <a:srgbClr val="04617b"/>
                </a:solidFill>
                <a:latin typeface="Calibri"/>
              </a:rPr>
              <a:t>я всех всегда мирю, </a:t>
            </a:r>
            <a:br/>
            <a:r>
              <a:rPr b="0" i="1" lang="ru-RU" sz="5000" spc="-1" strike="noStrike">
                <a:solidFill>
                  <a:srgbClr val="04617b"/>
                </a:solidFill>
                <a:latin typeface="Calibri"/>
              </a:rPr>
              <a:t>ни про кого не забываю,</a:t>
            </a:r>
            <a:br/>
            <a:r>
              <a:rPr b="0" i="1" lang="ru-RU" sz="5000" spc="-1" strike="noStrike">
                <a:solidFill>
                  <a:srgbClr val="04617b"/>
                </a:solidFill>
                <a:latin typeface="Calibri"/>
              </a:rPr>
              <a:t> и всех люблю.</a:t>
            </a:r>
            <a:br/>
            <a:endParaRPr b="0" i="1" lang="ru-RU" sz="5000" spc="-1" strike="noStrike">
              <a:latin typeface="Arial"/>
            </a:endParaRPr>
          </a:p>
        </p:txBody>
      </p:sp>
      <p:pic>
        <p:nvPicPr>
          <p:cNvPr id="270" name="Picture 6" descr=""/>
          <p:cNvPicPr/>
          <p:nvPr/>
        </p:nvPicPr>
        <p:blipFill>
          <a:blip r:embed="rId1"/>
          <a:stretch/>
        </p:blipFill>
        <p:spPr>
          <a:xfrm>
            <a:off x="2649960" y="4680000"/>
            <a:ext cx="4118040" cy="17236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Picture 5" descr=""/>
          <p:cNvPicPr/>
          <p:nvPr/>
        </p:nvPicPr>
        <p:blipFill>
          <a:blip r:embed="rId1"/>
          <a:stretch/>
        </p:blipFill>
        <p:spPr>
          <a:xfrm>
            <a:off x="500040" y="2143080"/>
            <a:ext cx="2228400" cy="2214360"/>
          </a:xfrm>
          <a:prstGeom prst="rect">
            <a:avLst/>
          </a:prstGeom>
          <a:ln w="9360">
            <a:noFill/>
          </a:ln>
        </p:spPr>
      </p:pic>
      <p:pic>
        <p:nvPicPr>
          <p:cNvPr id="272" name="Picture 3" descr=""/>
          <p:cNvPicPr/>
          <p:nvPr/>
        </p:nvPicPr>
        <p:blipFill>
          <a:blip r:embed="rId2"/>
          <a:stretch/>
        </p:blipFill>
        <p:spPr>
          <a:xfrm>
            <a:off x="3571920" y="2571840"/>
            <a:ext cx="2166480" cy="1499760"/>
          </a:xfrm>
          <a:prstGeom prst="rect">
            <a:avLst/>
          </a:prstGeom>
          <a:ln w="9360">
            <a:noFill/>
          </a:ln>
        </p:spPr>
      </p:pic>
      <p:pic>
        <p:nvPicPr>
          <p:cNvPr id="273" name="Picture 6" descr=""/>
          <p:cNvPicPr/>
          <p:nvPr/>
        </p:nvPicPr>
        <p:blipFill>
          <a:blip r:embed="rId3"/>
          <a:stretch/>
        </p:blipFill>
        <p:spPr>
          <a:xfrm>
            <a:off x="6429240" y="2428920"/>
            <a:ext cx="2520000" cy="1714320"/>
          </a:xfrm>
          <a:prstGeom prst="rect">
            <a:avLst/>
          </a:prstGeom>
          <a:ln w="9360">
            <a:noFill/>
          </a:ln>
        </p:spPr>
      </p:pic>
      <p:sp>
        <p:nvSpPr>
          <p:cNvPr id="274" name="TextShape 1"/>
          <p:cNvSpPr txBox="1"/>
          <p:nvPr/>
        </p:nvSpPr>
        <p:spPr>
          <a:xfrm>
            <a:off x="554760" y="432000"/>
            <a:ext cx="8229240" cy="1471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spAutoFit/>
          </a:bodyPr>
          <a:p>
            <a:pPr algn="ctr"/>
            <a:r>
              <a:rPr b="0" lang="ru-RU" sz="3990" spc="-1" strike="noStrike">
                <a:latin typeface="Arial"/>
              </a:rPr>
              <a:t>Работа по учебнику</a:t>
            </a:r>
            <a:br/>
            <a:endParaRPr b="0" lang="ru-RU" sz="399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TextShape 1"/>
          <p:cNvSpPr txBox="1"/>
          <p:nvPr/>
        </p:nvSpPr>
        <p:spPr>
          <a:xfrm>
            <a:off x="457560" y="2316600"/>
            <a:ext cx="8229240" cy="1471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TextShape 1"/>
          <p:cNvSpPr txBox="1"/>
          <p:nvPr/>
        </p:nvSpPr>
        <p:spPr>
          <a:xfrm>
            <a:off x="457560" y="2316600"/>
            <a:ext cx="8229240" cy="1471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TextShape 1"/>
          <p:cNvSpPr txBox="1"/>
          <p:nvPr/>
        </p:nvSpPr>
        <p:spPr>
          <a:xfrm>
            <a:off x="457560" y="936000"/>
            <a:ext cx="8229240" cy="3959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spAutoFit/>
          </a:bodyPr>
          <a:p>
            <a:pPr algn="ctr"/>
            <a:r>
              <a:rPr b="0" lang="ru-RU" sz="3990" spc="-1" strike="noStrike">
                <a:latin typeface="Arial"/>
              </a:rPr>
              <a:t>Итог урока</a:t>
            </a:r>
            <a:br/>
            <a:br/>
            <a:r>
              <a:rPr b="0" lang="ru-RU" sz="3990" spc="-1" strike="noStrike">
                <a:latin typeface="Arial"/>
              </a:rPr>
              <a:t>- С чем мы познакомились на уроке?</a:t>
            </a:r>
            <a:br/>
            <a:br/>
            <a:r>
              <a:rPr b="0" lang="ru-RU" sz="3990" spc="-1" strike="noStrike">
                <a:latin typeface="Arial"/>
              </a:rPr>
              <a:t>- Для чего нам нужны знаки +,-,=?</a:t>
            </a:r>
            <a:endParaRPr b="0" lang="ru-RU" sz="399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Picture 2" descr=""/>
          <p:cNvPicPr/>
          <p:nvPr/>
        </p:nvPicPr>
        <p:blipFill>
          <a:blip r:embed="rId1"/>
          <a:stretch/>
        </p:blipFill>
        <p:spPr>
          <a:xfrm>
            <a:off x="1584000" y="2016000"/>
            <a:ext cx="5770080" cy="24591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TextShape 1"/>
          <p:cNvSpPr txBox="1"/>
          <p:nvPr/>
        </p:nvSpPr>
        <p:spPr>
          <a:xfrm>
            <a:off x="457200" y="704160"/>
            <a:ext cx="8305560" cy="3224520"/>
          </a:xfrm>
          <a:prstGeom prst="rect">
            <a:avLst/>
          </a:prstGeom>
          <a:noFill/>
          <a:ln>
            <a:noFill/>
          </a:ln>
        </p:spPr>
        <p:txBody>
          <a:bodyPr lIns="0" rIns="0" bIns="0" anchor="b">
            <a:noAutofit/>
          </a:bodyPr>
          <a:p>
            <a:pPr algn="ctr">
              <a:lnSpc>
                <a:spcPct val="100000"/>
              </a:lnSpc>
            </a:pPr>
            <a:br/>
            <a:br/>
            <a:br/>
            <a:br/>
            <a:br/>
            <a:r>
              <a:rPr b="1" lang="ru-RU" sz="10000" spc="-1" strike="noStrike">
                <a:solidFill>
                  <a:srgbClr val="04617b"/>
                </a:solidFill>
                <a:latin typeface="Times New Roman"/>
              </a:rPr>
              <a:t>Молодцы!</a:t>
            </a:r>
            <a:endParaRPr b="0" lang="ru-RU" sz="10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extShape 1"/>
          <p:cNvSpPr txBox="1"/>
          <p:nvPr/>
        </p:nvSpPr>
        <p:spPr>
          <a:xfrm>
            <a:off x="457200" y="704160"/>
            <a:ext cx="8305560" cy="1142640"/>
          </a:xfrm>
          <a:prstGeom prst="rect">
            <a:avLst/>
          </a:prstGeom>
          <a:noFill/>
          <a:ln>
            <a:noFill/>
          </a:ln>
        </p:spPr>
        <p:txBody>
          <a:bodyPr lIns="0" rIns="0" bIns="0" anchor="b">
            <a:no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pic>
        <p:nvPicPr>
          <p:cNvPr id="230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extShape 1"/>
          <p:cNvSpPr txBox="1"/>
          <p:nvPr/>
        </p:nvSpPr>
        <p:spPr>
          <a:xfrm>
            <a:off x="457560" y="2316600"/>
            <a:ext cx="8229240" cy="1471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pic>
        <p:nvPicPr>
          <p:cNvPr id="232" name="" descr=""/>
          <p:cNvPicPr/>
          <p:nvPr/>
        </p:nvPicPr>
        <p:blipFill>
          <a:blip r:embed="rId1"/>
          <a:stretch/>
        </p:blipFill>
        <p:spPr>
          <a:xfrm>
            <a:off x="-7200" y="0"/>
            <a:ext cx="9151200" cy="6858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extShape 1"/>
          <p:cNvSpPr txBox="1"/>
          <p:nvPr/>
        </p:nvSpPr>
        <p:spPr>
          <a:xfrm>
            <a:off x="457560" y="2316600"/>
            <a:ext cx="8229240" cy="1471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pic>
        <p:nvPicPr>
          <p:cNvPr id="234" name="" descr=""/>
          <p:cNvPicPr/>
          <p:nvPr/>
        </p:nvPicPr>
        <p:blipFill>
          <a:blip r:embed="rId1"/>
          <a:stretch/>
        </p:blipFill>
        <p:spPr>
          <a:xfrm>
            <a:off x="360" y="9360"/>
            <a:ext cx="9143640" cy="6848640"/>
          </a:xfrm>
          <a:prstGeom prst="rect">
            <a:avLst/>
          </a:prstGeom>
          <a:ln>
            <a:noFill/>
          </a:ln>
        </p:spPr>
      </p:pic>
      <p:sp>
        <p:nvSpPr>
          <p:cNvPr id="235" name="CustomShape 2"/>
          <p:cNvSpPr/>
          <p:nvPr/>
        </p:nvSpPr>
        <p:spPr>
          <a:xfrm>
            <a:off x="5832000" y="504000"/>
            <a:ext cx="648000" cy="576000"/>
          </a:xfrm>
          <a:prstGeom prst="rect">
            <a:avLst/>
          </a:prstGeom>
          <a:solidFill>
            <a:srgbClr val="dce7f3"/>
          </a:solidFill>
          <a:ln>
            <a:solidFill>
              <a:srgbClr val="dce7f3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36" name="CustomShape 3"/>
          <p:cNvSpPr/>
          <p:nvPr/>
        </p:nvSpPr>
        <p:spPr>
          <a:xfrm>
            <a:off x="3384000" y="864000"/>
            <a:ext cx="648000" cy="576000"/>
          </a:xfrm>
          <a:prstGeom prst="rect">
            <a:avLst/>
          </a:prstGeom>
          <a:solidFill>
            <a:srgbClr val="dce7f3"/>
          </a:solidFill>
          <a:ln>
            <a:solidFill>
              <a:srgbClr val="dce7f3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37" name="CustomShape 4"/>
          <p:cNvSpPr/>
          <p:nvPr/>
        </p:nvSpPr>
        <p:spPr>
          <a:xfrm>
            <a:off x="3744000" y="1296000"/>
            <a:ext cx="648000" cy="576000"/>
          </a:xfrm>
          <a:prstGeom prst="rect">
            <a:avLst/>
          </a:prstGeom>
          <a:solidFill>
            <a:srgbClr val="dce7f3"/>
          </a:solidFill>
          <a:ln>
            <a:solidFill>
              <a:srgbClr val="dce7f3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38" name="CustomShape 5"/>
          <p:cNvSpPr/>
          <p:nvPr/>
        </p:nvSpPr>
        <p:spPr>
          <a:xfrm>
            <a:off x="3384000" y="2016000"/>
            <a:ext cx="648000" cy="576000"/>
          </a:xfrm>
          <a:prstGeom prst="rect">
            <a:avLst/>
          </a:prstGeom>
          <a:solidFill>
            <a:srgbClr val="dce7f3"/>
          </a:solidFill>
          <a:ln>
            <a:solidFill>
              <a:srgbClr val="dce7f3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39" name="CustomShape 6"/>
          <p:cNvSpPr/>
          <p:nvPr/>
        </p:nvSpPr>
        <p:spPr>
          <a:xfrm>
            <a:off x="1656000" y="5688000"/>
            <a:ext cx="1944000" cy="576000"/>
          </a:xfrm>
          <a:prstGeom prst="rect">
            <a:avLst/>
          </a:prstGeom>
          <a:solidFill>
            <a:srgbClr val="dce7f3"/>
          </a:solidFill>
          <a:ln>
            <a:solidFill>
              <a:srgbClr val="dce7f3"/>
            </a:solidFill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extShape 1"/>
          <p:cNvSpPr txBox="1"/>
          <p:nvPr/>
        </p:nvSpPr>
        <p:spPr>
          <a:xfrm>
            <a:off x="457560" y="2316600"/>
            <a:ext cx="8229240" cy="1471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spAutoFit/>
          </a:bodyPr>
          <a:p>
            <a:pPr algn="ctr"/>
            <a:endParaRPr b="0" lang="ru-RU" sz="3990" spc="-1" strike="noStrike">
              <a:latin typeface="Arial"/>
            </a:endParaRPr>
          </a:p>
        </p:txBody>
      </p:sp>
      <p:pic>
        <p:nvPicPr>
          <p:cNvPr id="241" name="" descr=""/>
          <p:cNvPicPr/>
          <p:nvPr/>
        </p:nvPicPr>
        <p:blipFill>
          <a:blip r:embed="rId1"/>
          <a:stretch/>
        </p:blipFill>
        <p:spPr>
          <a:xfrm>
            <a:off x="0" y="2880"/>
            <a:ext cx="9140400" cy="68551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Рисунок 4" descr=""/>
          <p:cNvPicPr/>
          <p:nvPr/>
        </p:nvPicPr>
        <p:blipFill>
          <a:blip r:embed="rId1"/>
          <a:srcRect l="2229" t="0" r="12018" b="0"/>
          <a:stretch/>
        </p:blipFill>
        <p:spPr>
          <a:xfrm rot="21586800">
            <a:off x="659520" y="759600"/>
            <a:ext cx="7608960" cy="6083640"/>
          </a:xfrm>
          <a:prstGeom prst="rect">
            <a:avLst/>
          </a:prstGeom>
          <a:ln w="9360">
            <a:noFill/>
          </a:ln>
        </p:spPr>
      </p:pic>
      <p:sp>
        <p:nvSpPr>
          <p:cNvPr id="243" name="TextShape 1"/>
          <p:cNvSpPr txBox="1"/>
          <p:nvPr/>
        </p:nvSpPr>
        <p:spPr>
          <a:xfrm>
            <a:off x="1886040" y="146880"/>
            <a:ext cx="5529960" cy="1005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ru-RU" sz="7200" spc="-1" strike="noStrike">
                <a:solidFill>
                  <a:srgbClr val="04617b"/>
                </a:solidFill>
                <a:latin typeface="Cambria Math"/>
              </a:rPr>
              <a:t>Знаки +, -, =.</a:t>
            </a:r>
            <a:endParaRPr b="0" lang="ru-RU" sz="7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Рисунок 5" descr=""/>
          <p:cNvPicPr/>
          <p:nvPr/>
        </p:nvPicPr>
        <p:blipFill>
          <a:blip r:embed="rId1"/>
          <a:stretch/>
        </p:blipFill>
        <p:spPr>
          <a:xfrm>
            <a:off x="2786040" y="2143080"/>
            <a:ext cx="5000400" cy="3785760"/>
          </a:xfrm>
          <a:prstGeom prst="rect">
            <a:avLst/>
          </a:prstGeom>
          <a:ln w="9360">
            <a:noFill/>
          </a:ln>
        </p:spPr>
      </p:pic>
      <p:sp>
        <p:nvSpPr>
          <p:cNvPr id="245" name="TextShape 1"/>
          <p:cNvSpPr txBox="1"/>
          <p:nvPr/>
        </p:nvSpPr>
        <p:spPr>
          <a:xfrm>
            <a:off x="457200" y="704160"/>
            <a:ext cx="8305560" cy="2581560"/>
          </a:xfrm>
          <a:prstGeom prst="rect">
            <a:avLst/>
          </a:prstGeom>
          <a:noFill/>
          <a:ln>
            <a:noFill/>
          </a:ln>
        </p:spPr>
        <p:txBody>
          <a:bodyPr lIns="0" rIns="0" bIns="0" anchor="b">
            <a:normAutofit/>
          </a:bodyPr>
          <a:p>
            <a:pPr>
              <a:lnSpc>
                <a:spcPct val="100000"/>
              </a:lnSpc>
            </a:pPr>
            <a:r>
              <a:rPr b="0" lang="ru-RU" sz="5000" spc="-1" strike="noStrike">
                <a:solidFill>
                  <a:srgbClr val="04617b"/>
                </a:solidFill>
                <a:latin typeface="Calibri"/>
              </a:rPr>
              <a:t>Посмотрите на рисунок. Сколько груш   </a:t>
            </a:r>
            <a:br/>
            <a:r>
              <a:rPr b="0" lang="ru-RU" sz="5000" spc="-1" strike="noStrike">
                <a:solidFill>
                  <a:srgbClr val="04617b"/>
                </a:solidFill>
                <a:latin typeface="Calibri"/>
              </a:rPr>
              <a:t>на рисунке?</a:t>
            </a:r>
            <a:endParaRPr b="0" lang="ru-RU" sz="5000" spc="-1" strike="noStrike">
              <a:latin typeface="Arial"/>
            </a:endParaRPr>
          </a:p>
        </p:txBody>
      </p:sp>
      <p:pic>
        <p:nvPicPr>
          <p:cNvPr id="246" name="Picture 6" descr=""/>
          <p:cNvPicPr/>
          <p:nvPr/>
        </p:nvPicPr>
        <p:blipFill>
          <a:blip r:embed="rId2"/>
          <a:stretch/>
        </p:blipFill>
        <p:spPr>
          <a:xfrm>
            <a:off x="7315920" y="0"/>
            <a:ext cx="1827720" cy="28573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extShape 1"/>
          <p:cNvSpPr txBox="1"/>
          <p:nvPr/>
        </p:nvSpPr>
        <p:spPr>
          <a:xfrm>
            <a:off x="457200" y="1071720"/>
            <a:ext cx="8305560" cy="1785600"/>
          </a:xfrm>
          <a:prstGeom prst="rect">
            <a:avLst/>
          </a:prstGeom>
          <a:noFill/>
          <a:ln>
            <a:noFill/>
          </a:ln>
        </p:spPr>
        <p:txBody>
          <a:bodyPr lIns="0" rIns="0" bIns="0" anchor="b">
            <a:normAutofit fontScale="55000"/>
          </a:bodyPr>
          <a:p>
            <a:pPr>
              <a:lnSpc>
                <a:spcPct val="100000"/>
              </a:lnSpc>
            </a:pPr>
            <a:r>
              <a:rPr b="0" lang="ru-RU" sz="5000" spc="-1" strike="noStrike">
                <a:solidFill>
                  <a:srgbClr val="04617b"/>
                </a:solidFill>
                <a:latin typeface="Calibri"/>
              </a:rPr>
              <a:t> </a:t>
            </a:r>
            <a:r>
              <a:rPr b="0" lang="ru-RU" sz="5000" spc="-1" strike="noStrike">
                <a:solidFill>
                  <a:srgbClr val="04617b"/>
                </a:solidFill>
                <a:latin typeface="Calibri"/>
              </a:rPr>
              <a:t>Положили ещё 1 грушу. </a:t>
            </a:r>
            <a:br/>
            <a:r>
              <a:rPr b="0" lang="ru-RU" sz="5000" spc="-1" strike="noStrike">
                <a:solidFill>
                  <a:srgbClr val="04617b"/>
                </a:solidFill>
                <a:latin typeface="Calibri"/>
              </a:rPr>
              <a:t>А теперь сколько </a:t>
            </a:r>
            <a:br/>
            <a:r>
              <a:rPr b="0" lang="ru-RU" sz="5000" spc="-1" strike="noStrike">
                <a:solidFill>
                  <a:srgbClr val="04617b"/>
                </a:solidFill>
                <a:latin typeface="Calibri"/>
              </a:rPr>
              <a:t>груш стало?  </a:t>
            </a:r>
            <a:br/>
            <a:endParaRPr b="0" lang="ru-RU" sz="5000" spc="-1" strike="noStrike">
              <a:latin typeface="Arial"/>
            </a:endParaRPr>
          </a:p>
        </p:txBody>
      </p:sp>
      <p:pic>
        <p:nvPicPr>
          <p:cNvPr id="248" name="Picture 4" descr=""/>
          <p:cNvPicPr/>
          <p:nvPr/>
        </p:nvPicPr>
        <p:blipFill>
          <a:blip r:embed="rId1"/>
          <a:stretch/>
        </p:blipFill>
        <p:spPr>
          <a:xfrm>
            <a:off x="6950160" y="0"/>
            <a:ext cx="2193480" cy="3428640"/>
          </a:xfrm>
          <a:prstGeom prst="rect">
            <a:avLst/>
          </a:prstGeom>
          <a:ln w="9360">
            <a:noFill/>
          </a:ln>
        </p:spPr>
      </p:pic>
      <p:pic>
        <p:nvPicPr>
          <p:cNvPr id="249" name="Рисунок 6" descr=""/>
          <p:cNvPicPr/>
          <p:nvPr/>
        </p:nvPicPr>
        <p:blipFill>
          <a:blip r:embed="rId2"/>
          <a:stretch/>
        </p:blipFill>
        <p:spPr>
          <a:xfrm>
            <a:off x="285840" y="2571840"/>
            <a:ext cx="4214520" cy="3214440"/>
          </a:xfrm>
          <a:prstGeom prst="rect">
            <a:avLst/>
          </a:prstGeom>
          <a:ln w="9360">
            <a:noFill/>
          </a:ln>
        </p:spPr>
      </p:pic>
      <p:pic>
        <p:nvPicPr>
          <p:cNvPr id="250" name="Рисунок 9" descr=""/>
          <p:cNvPicPr/>
          <p:nvPr/>
        </p:nvPicPr>
        <p:blipFill>
          <a:blip r:embed="rId3"/>
          <a:stretch/>
        </p:blipFill>
        <p:spPr>
          <a:xfrm>
            <a:off x="4000320" y="2571840"/>
            <a:ext cx="4214520" cy="32144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extShape 1"/>
          <p:cNvSpPr txBox="1"/>
          <p:nvPr/>
        </p:nvSpPr>
        <p:spPr>
          <a:xfrm>
            <a:off x="550440" y="144000"/>
            <a:ext cx="8305560" cy="1285560"/>
          </a:xfrm>
          <a:prstGeom prst="rect">
            <a:avLst/>
          </a:prstGeom>
          <a:noFill/>
          <a:ln>
            <a:noFill/>
          </a:ln>
        </p:spPr>
        <p:txBody>
          <a:bodyPr lIns="0" rIns="0" bIns="0" anchor="b">
            <a:normAutofit/>
          </a:bodyPr>
          <a:p>
            <a:pPr algn="ctr">
              <a:lnSpc>
                <a:spcPct val="100000"/>
              </a:lnSpc>
            </a:pPr>
            <a:r>
              <a:rPr b="0" lang="ru-RU" sz="5000" spc="-1" strike="noStrike">
                <a:solidFill>
                  <a:srgbClr val="04617b"/>
                </a:solidFill>
                <a:latin typeface="Arial Black"/>
              </a:rPr>
              <a:t>Знак  «плюс»</a:t>
            </a:r>
            <a:endParaRPr b="0" lang="ru-RU" sz="5000" spc="-1" strike="noStrike">
              <a:latin typeface="Arial Black"/>
            </a:endParaRPr>
          </a:p>
        </p:txBody>
      </p:sp>
      <p:pic>
        <p:nvPicPr>
          <p:cNvPr id="252" name="Picture 2" descr=""/>
          <p:cNvPicPr/>
          <p:nvPr/>
        </p:nvPicPr>
        <p:blipFill>
          <a:blip r:embed="rId1"/>
          <a:stretch/>
        </p:blipFill>
        <p:spPr>
          <a:xfrm>
            <a:off x="3096000" y="1701000"/>
            <a:ext cx="3142800" cy="3123000"/>
          </a:xfrm>
          <a:prstGeom prst="rect">
            <a:avLst/>
          </a:prstGeom>
          <a:ln w="9360">
            <a:noFill/>
          </a:ln>
        </p:spPr>
      </p:pic>
      <p:pic>
        <p:nvPicPr>
          <p:cNvPr id="253" name="Рисунок 6" descr=""/>
          <p:cNvPicPr/>
          <p:nvPr/>
        </p:nvPicPr>
        <p:blipFill>
          <a:blip r:embed="rId2"/>
          <a:srcRect l="20535" t="0" r="23080" b="0"/>
          <a:stretch/>
        </p:blipFill>
        <p:spPr>
          <a:xfrm>
            <a:off x="360360" y="1465560"/>
            <a:ext cx="2375640" cy="3214440"/>
          </a:xfrm>
          <a:prstGeom prst="rect">
            <a:avLst/>
          </a:prstGeom>
          <a:ln w="9360">
            <a:noFill/>
          </a:ln>
        </p:spPr>
      </p:pic>
      <p:pic>
        <p:nvPicPr>
          <p:cNvPr id="254" name="Рисунок 6" descr=""/>
          <p:cNvPicPr/>
          <p:nvPr/>
        </p:nvPicPr>
        <p:blipFill>
          <a:blip r:embed="rId3"/>
          <a:srcRect l="20535" t="0" r="23080" b="0"/>
          <a:stretch/>
        </p:blipFill>
        <p:spPr>
          <a:xfrm>
            <a:off x="6624360" y="1465560"/>
            <a:ext cx="2375640" cy="3214440"/>
          </a:xfrm>
          <a:prstGeom prst="rect">
            <a:avLst/>
          </a:prstGeom>
          <a:ln w="9360">
            <a:noFill/>
          </a:ln>
        </p:spPr>
      </p:pic>
      <p:sp>
        <p:nvSpPr>
          <p:cNvPr id="255" name="TextShape 2"/>
          <p:cNvSpPr txBox="1"/>
          <p:nvPr/>
        </p:nvSpPr>
        <p:spPr>
          <a:xfrm>
            <a:off x="3024000" y="4569120"/>
            <a:ext cx="3439080" cy="2630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1" lang="ru-RU" sz="20000" spc="-1" strike="noStrike">
                <a:solidFill>
                  <a:srgbClr val="00b050"/>
                </a:solidFill>
                <a:latin typeface="Constantia"/>
              </a:rPr>
              <a:t>1+1</a:t>
            </a:r>
            <a:endParaRPr b="0" lang="ru-RU" sz="20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1160</TotalTime>
  <Application>Neat_Office/6.2.8.2$Windows_x86 LibreOffice_project/</Application>
  <Words>65</Words>
  <Paragraphs>38</Paragraphs>
  <Company>Reanimator Extreme Edition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2015-05-07T20:45:16Z</dcterms:created>
  <dc:creator>user</dc:creator>
  <dc:description/>
  <dc:language>ru-RU</dc:language>
  <cp:lastModifiedBy/>
  <dcterms:modified xsi:type="dcterms:W3CDTF">2021-09-19T21:53:56Z</dcterms:modified>
  <cp:revision>121</cp:revision>
  <dc:subject/>
  <dc:title>Математические знаки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Reanimator Extreme Edition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18</vt:i4>
  </property>
</Properties>
</file>