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75" r:id="rId8"/>
    <p:sldId id="276" r:id="rId9"/>
    <p:sldId id="277" r:id="rId10"/>
    <p:sldId id="259" r:id="rId11"/>
    <p:sldId id="266" r:id="rId12"/>
    <p:sldId id="267" r:id="rId13"/>
    <p:sldId id="268" r:id="rId14"/>
    <p:sldId id="260" r:id="rId15"/>
    <p:sldId id="278" r:id="rId16"/>
    <p:sldId id="279" r:id="rId17"/>
    <p:sldId id="280" r:id="rId18"/>
    <p:sldId id="261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95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6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62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0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8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1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0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062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5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3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8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49996-AA9B-44B4-8B78-2EC608D2D86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D7C9-C2D8-4661-82AA-800ED11EC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9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66.userapi.com/impg/942dqruL0C_P-dWaofi1FKlujdpD3pnoge6hLw/UAOaM52uAiM.jpg?size=1050x574&amp;quality=95&amp;sign=8c1c6f7f7c380beeec7dd835de13d8f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4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2132856"/>
            <a:ext cx="5256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3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заданий по окружающему миру  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2576" y="285293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уровень </a:t>
            </a:r>
          </a:p>
          <a:p>
            <a:pPr lvl="0" algn="ctr"/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658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756084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Подумай и определи, на какие группы можно поделить объекты природы, представленные ниже? Обоснуй свое решение.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2276872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– 2 балла – развернутый ответ.</a:t>
            </a:r>
          </a:p>
          <a:p>
            <a:r>
              <a:rPr lang="ru-RU" dirty="0" smtClean="0"/>
              <a:t>2 – 1 балла – разделили  разделил на группы</a:t>
            </a:r>
          </a:p>
          <a:p>
            <a:r>
              <a:rPr lang="ru-RU" dirty="0" smtClean="0"/>
              <a:t>0 баллов – во всех остальных случаях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22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260648"/>
            <a:ext cx="756084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Закончи фразу.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Сравни( сходство и различие)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7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60648"/>
            <a:ext cx="756084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Расскажи своими словами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Сделай вывод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95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21440" y="22768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уровень </a:t>
            </a: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Применение знаний в знакомых условиях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4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16632"/>
            <a:ext cx="7992888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Прочитай. Выбери среди данных суждений правильные. Преобразуй неправильные суждения в правильные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-apple-system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54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9692" y="260648"/>
            <a:ext cx="5670376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Сделай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тему: «Живая и неживая природа»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8536" y="1700808"/>
            <a:ext cx="619268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строка – название (тема)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строка – описание ( два прилагательных)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строка – действие ( 3 глагол)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строка – фраза, выражающая отношение автора к данной теме ( не больше 3-4 слов)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строка – синоним первому слову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16632"/>
            <a:ext cx="6174432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Решите кроссворд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4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7472" y="234888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уровень</a:t>
            </a:r>
          </a:p>
          <a:p>
            <a:pPr lvl="0" algn="ctr"/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Применение знаний в новых условиях 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7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916832"/>
            <a:ext cx="7488832" cy="29546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Напиши мини-сочинение на тему «Что у меня за окном?», используя в своём тексте 5 примеров неживой природы и 5 примеров живой природы.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Составь кроссворд на тему «Природа»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Нарисуй рисунок «Не загрязняй природу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20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3152" y="278092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 уровень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Узнавание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6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188640"/>
            <a:ext cx="705678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Отметь правильный ответ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725144"/>
            <a:ext cx="8064896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Критерий оценивания и балл: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821" y="5157192"/>
            <a:ext cx="61023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7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16632"/>
            <a:ext cx="72008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Ниже представлены три факта, один из которых ложный. Определи неверное утверждение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25144"/>
            <a:ext cx="8064896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Критерий оценивания и балл: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41" y="5157192"/>
            <a:ext cx="61023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84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7848872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 какому виду природы относится объект, указанный на картинке?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725144"/>
            <a:ext cx="8064896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Критерий оценивания и балл: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41" y="5157192"/>
            <a:ext cx="61023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97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63691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уровень </a:t>
            </a:r>
          </a:p>
          <a:p>
            <a:pPr lvl="0" algn="ctr"/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Воспроизведение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716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16632"/>
            <a:ext cx="792088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Вставь пропущенные </a:t>
            </a:r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62880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балла – правильные ответы</a:t>
            </a:r>
          </a:p>
          <a:p>
            <a:r>
              <a:rPr lang="ru-RU" dirty="0" smtClean="0"/>
              <a:t>1 балл – допущена 1 ошибка</a:t>
            </a:r>
          </a:p>
          <a:p>
            <a:r>
              <a:rPr lang="ru-RU" dirty="0" smtClean="0"/>
              <a:t>0 баллов – во всех остальных случаях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836712"/>
            <a:ext cx="6912768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Расскажи, чем отличается живая и неживая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Объясни значение слов: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2204864"/>
            <a:ext cx="6912768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признаки живой и неживой природы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Расположи события в той последовательности как они были в тесте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292</Words>
  <Application>Microsoft Office PowerPoint</Application>
  <PresentationFormat>Экран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5</cp:revision>
  <dcterms:created xsi:type="dcterms:W3CDTF">2023-04-03T10:37:28Z</dcterms:created>
  <dcterms:modified xsi:type="dcterms:W3CDTF">2023-04-03T11:28:48Z</dcterms:modified>
</cp:coreProperties>
</file>