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4" r:id="rId6"/>
    <p:sldId id="261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154158-FDE1-4612-8BC8-F5AAFA98359D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F75B7F3-7E09-4B56-93C0-30FB0EA7F4CD}">
      <dgm:prSet phldrT="[Текст]" custT="1"/>
      <dgm:spPr/>
      <dgm:t>
        <a:bodyPr/>
        <a:lstStyle/>
        <a:p>
          <a:r>
            <a:rPr lang="ru-RU" sz="3600" dirty="0" smtClean="0"/>
            <a:t>Адаптация</a:t>
          </a:r>
          <a:endParaRPr lang="ru-RU" sz="3600" dirty="0"/>
        </a:p>
      </dgm:t>
    </dgm:pt>
    <dgm:pt modelId="{13AF7F42-487E-4512-AB55-F516C02BE2BB}" type="parTrans" cxnId="{5DAD8CE5-815E-455C-93C1-434674F4E107}">
      <dgm:prSet/>
      <dgm:spPr/>
      <dgm:t>
        <a:bodyPr/>
        <a:lstStyle/>
        <a:p>
          <a:endParaRPr lang="ru-RU"/>
        </a:p>
      </dgm:t>
    </dgm:pt>
    <dgm:pt modelId="{E3B088B0-F5D7-48A3-AF93-031F394BC630}" type="sibTrans" cxnId="{5DAD8CE5-815E-455C-93C1-434674F4E107}">
      <dgm:prSet/>
      <dgm:spPr/>
      <dgm:t>
        <a:bodyPr/>
        <a:lstStyle/>
        <a:p>
          <a:endParaRPr lang="ru-RU"/>
        </a:p>
      </dgm:t>
    </dgm:pt>
    <dgm:pt modelId="{71BA7124-F379-45EC-BBD0-22847DB62A46}">
      <dgm:prSet phldrT="[Текст]"/>
      <dgm:spPr/>
      <dgm:t>
        <a:bodyPr/>
        <a:lstStyle/>
        <a:p>
          <a:r>
            <a:rPr lang="ru-RU" dirty="0" smtClean="0"/>
            <a:t>Легкой  тяжести</a:t>
          </a:r>
          <a:endParaRPr lang="ru-RU" dirty="0"/>
        </a:p>
      </dgm:t>
    </dgm:pt>
    <dgm:pt modelId="{CE26E0EC-40EB-46A2-BF5C-FBE187F34B26}" type="parTrans" cxnId="{0F76BC34-F68D-4FCA-8749-D141CA51B77F}">
      <dgm:prSet/>
      <dgm:spPr/>
      <dgm:t>
        <a:bodyPr/>
        <a:lstStyle/>
        <a:p>
          <a:endParaRPr lang="ru-RU"/>
        </a:p>
      </dgm:t>
    </dgm:pt>
    <dgm:pt modelId="{DF8A6815-E4EB-4F84-8AD8-EFD685CBBD7B}" type="sibTrans" cxnId="{0F76BC34-F68D-4FCA-8749-D141CA51B77F}">
      <dgm:prSet/>
      <dgm:spPr/>
      <dgm:t>
        <a:bodyPr/>
        <a:lstStyle/>
        <a:p>
          <a:endParaRPr lang="ru-RU"/>
        </a:p>
      </dgm:t>
    </dgm:pt>
    <dgm:pt modelId="{D8806CFA-9C6B-41A3-B2BC-9D41B2ADD1A0}">
      <dgm:prSet phldrT="[Текст]"/>
      <dgm:spPr/>
      <dgm:t>
        <a:bodyPr/>
        <a:lstStyle/>
        <a:p>
          <a:r>
            <a:rPr lang="ru-RU" dirty="0" smtClean="0"/>
            <a:t>Средней тяжести</a:t>
          </a:r>
          <a:endParaRPr lang="ru-RU" dirty="0"/>
        </a:p>
      </dgm:t>
    </dgm:pt>
    <dgm:pt modelId="{0259768E-34EE-497F-951D-BFCFD6BC21D1}" type="parTrans" cxnId="{21AF0431-FFAE-427F-91AB-6758ED485D2A}">
      <dgm:prSet/>
      <dgm:spPr/>
      <dgm:t>
        <a:bodyPr/>
        <a:lstStyle/>
        <a:p>
          <a:endParaRPr lang="ru-RU"/>
        </a:p>
      </dgm:t>
    </dgm:pt>
    <dgm:pt modelId="{7BC7C469-659B-4119-B5F4-52775417F9A0}" type="sibTrans" cxnId="{21AF0431-FFAE-427F-91AB-6758ED485D2A}">
      <dgm:prSet/>
      <dgm:spPr/>
      <dgm:t>
        <a:bodyPr/>
        <a:lstStyle/>
        <a:p>
          <a:endParaRPr lang="ru-RU"/>
        </a:p>
      </dgm:t>
    </dgm:pt>
    <dgm:pt modelId="{F7831431-2B25-46CF-B6AC-7EF3B32857D1}" type="pres">
      <dgm:prSet presAssocID="{E5154158-FDE1-4612-8BC8-F5AAFA98359D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F0643E0-73FB-43F4-9CE8-EF4484D495BC}" type="pres">
      <dgm:prSet presAssocID="{5F75B7F3-7E09-4B56-93C0-30FB0EA7F4CD}" presName="posSpace" presStyleCnt="0"/>
      <dgm:spPr/>
    </dgm:pt>
    <dgm:pt modelId="{117E8CD3-FC63-40C5-BC2D-CE26E56BB41D}" type="pres">
      <dgm:prSet presAssocID="{5F75B7F3-7E09-4B56-93C0-30FB0EA7F4CD}" presName="vertFlow" presStyleCnt="0"/>
      <dgm:spPr/>
    </dgm:pt>
    <dgm:pt modelId="{1654A63B-1A0F-4977-A3BD-F1885B93E639}" type="pres">
      <dgm:prSet presAssocID="{5F75B7F3-7E09-4B56-93C0-30FB0EA7F4CD}" presName="topSpace" presStyleCnt="0"/>
      <dgm:spPr/>
    </dgm:pt>
    <dgm:pt modelId="{1507F0B8-D7C0-4FE1-82DE-47EB9E595875}" type="pres">
      <dgm:prSet presAssocID="{5F75B7F3-7E09-4B56-93C0-30FB0EA7F4CD}" presName="firstComp" presStyleCnt="0"/>
      <dgm:spPr/>
    </dgm:pt>
    <dgm:pt modelId="{160BD524-081E-4FCB-ABBE-200F1B7360BD}" type="pres">
      <dgm:prSet presAssocID="{5F75B7F3-7E09-4B56-93C0-30FB0EA7F4CD}" presName="firstChild" presStyleLbl="bgAccFollowNode1" presStyleIdx="0" presStyleCnt="2" custScaleX="93079" custScaleY="78998" custLinFactNeighborX="-14512" custLinFactNeighborY="10966"/>
      <dgm:spPr/>
      <dgm:t>
        <a:bodyPr/>
        <a:lstStyle/>
        <a:p>
          <a:endParaRPr lang="ru-RU"/>
        </a:p>
      </dgm:t>
    </dgm:pt>
    <dgm:pt modelId="{F3E567C0-A7BC-428B-BCD6-39B263125287}" type="pres">
      <dgm:prSet presAssocID="{5F75B7F3-7E09-4B56-93C0-30FB0EA7F4CD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7AE59-0D4B-45C6-A0C5-D77CA9A946C3}" type="pres">
      <dgm:prSet presAssocID="{D8806CFA-9C6B-41A3-B2BC-9D41B2ADD1A0}" presName="comp" presStyleCnt="0"/>
      <dgm:spPr/>
    </dgm:pt>
    <dgm:pt modelId="{62954F71-C699-4EA3-B007-AA7463B431C6}" type="pres">
      <dgm:prSet presAssocID="{D8806CFA-9C6B-41A3-B2BC-9D41B2ADD1A0}" presName="child" presStyleLbl="bgAccFollowNode1" presStyleIdx="1" presStyleCnt="2" custScaleX="80373" custScaleY="65644" custLinFactNeighborX="28079" custLinFactNeighborY="-3895"/>
      <dgm:spPr/>
      <dgm:t>
        <a:bodyPr/>
        <a:lstStyle/>
        <a:p>
          <a:endParaRPr lang="ru-RU"/>
        </a:p>
      </dgm:t>
    </dgm:pt>
    <dgm:pt modelId="{EBDE764F-854C-4D6F-9B88-A408206E6C1F}" type="pres">
      <dgm:prSet presAssocID="{D8806CFA-9C6B-41A3-B2BC-9D41B2ADD1A0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F7CFF-B327-44D6-B82D-5438764B67C5}" type="pres">
      <dgm:prSet presAssocID="{5F75B7F3-7E09-4B56-93C0-30FB0EA7F4CD}" presName="negSpace" presStyleCnt="0"/>
      <dgm:spPr/>
    </dgm:pt>
    <dgm:pt modelId="{B4A8D1A7-56BC-4398-844B-FD1A0E902BAB}" type="pres">
      <dgm:prSet presAssocID="{5F75B7F3-7E09-4B56-93C0-30FB0EA7F4CD}" presName="circle" presStyleLbl="node1" presStyleIdx="0" presStyleCnt="1" custScaleX="179454" custScaleY="74445" custLinFactNeighborX="-39494" custLinFactNeighborY="-138"/>
      <dgm:spPr/>
      <dgm:t>
        <a:bodyPr/>
        <a:lstStyle/>
        <a:p>
          <a:endParaRPr lang="ru-RU"/>
        </a:p>
      </dgm:t>
    </dgm:pt>
  </dgm:ptLst>
  <dgm:cxnLst>
    <dgm:cxn modelId="{99E65457-1E42-43DB-89FA-D1E818F9D2C8}" type="presOf" srcId="{D8806CFA-9C6B-41A3-B2BC-9D41B2ADD1A0}" destId="{62954F71-C699-4EA3-B007-AA7463B431C6}" srcOrd="0" destOrd="0" presId="urn:microsoft.com/office/officeart/2005/8/layout/hList9"/>
    <dgm:cxn modelId="{21AF0431-FFAE-427F-91AB-6758ED485D2A}" srcId="{5F75B7F3-7E09-4B56-93C0-30FB0EA7F4CD}" destId="{D8806CFA-9C6B-41A3-B2BC-9D41B2ADD1A0}" srcOrd="1" destOrd="0" parTransId="{0259768E-34EE-497F-951D-BFCFD6BC21D1}" sibTransId="{7BC7C469-659B-4119-B5F4-52775417F9A0}"/>
    <dgm:cxn modelId="{B6E04596-A57C-4667-801B-E9F54909C6A5}" type="presOf" srcId="{D8806CFA-9C6B-41A3-B2BC-9D41B2ADD1A0}" destId="{EBDE764F-854C-4D6F-9B88-A408206E6C1F}" srcOrd="1" destOrd="0" presId="urn:microsoft.com/office/officeart/2005/8/layout/hList9"/>
    <dgm:cxn modelId="{6694A761-D4D3-41EC-ACD9-B385DDBDC01D}" type="presOf" srcId="{71BA7124-F379-45EC-BBD0-22847DB62A46}" destId="{F3E567C0-A7BC-428B-BCD6-39B263125287}" srcOrd="1" destOrd="0" presId="urn:microsoft.com/office/officeart/2005/8/layout/hList9"/>
    <dgm:cxn modelId="{E5F1E996-AE6A-4F23-A87C-56EB25F393AD}" type="presOf" srcId="{71BA7124-F379-45EC-BBD0-22847DB62A46}" destId="{160BD524-081E-4FCB-ABBE-200F1B7360BD}" srcOrd="0" destOrd="0" presId="urn:microsoft.com/office/officeart/2005/8/layout/hList9"/>
    <dgm:cxn modelId="{5DAD8CE5-815E-455C-93C1-434674F4E107}" srcId="{E5154158-FDE1-4612-8BC8-F5AAFA98359D}" destId="{5F75B7F3-7E09-4B56-93C0-30FB0EA7F4CD}" srcOrd="0" destOrd="0" parTransId="{13AF7F42-487E-4512-AB55-F516C02BE2BB}" sibTransId="{E3B088B0-F5D7-48A3-AF93-031F394BC630}"/>
    <dgm:cxn modelId="{397F1943-C1DC-4A75-ADA8-19925D48E657}" type="presOf" srcId="{5F75B7F3-7E09-4B56-93C0-30FB0EA7F4CD}" destId="{B4A8D1A7-56BC-4398-844B-FD1A0E902BAB}" srcOrd="0" destOrd="0" presId="urn:microsoft.com/office/officeart/2005/8/layout/hList9"/>
    <dgm:cxn modelId="{0F76BC34-F68D-4FCA-8749-D141CA51B77F}" srcId="{5F75B7F3-7E09-4B56-93C0-30FB0EA7F4CD}" destId="{71BA7124-F379-45EC-BBD0-22847DB62A46}" srcOrd="0" destOrd="0" parTransId="{CE26E0EC-40EB-46A2-BF5C-FBE187F34B26}" sibTransId="{DF8A6815-E4EB-4F84-8AD8-EFD685CBBD7B}"/>
    <dgm:cxn modelId="{A1A44F90-BB7B-4BAD-961D-993D24B9D678}" type="presOf" srcId="{E5154158-FDE1-4612-8BC8-F5AAFA98359D}" destId="{F7831431-2B25-46CF-B6AC-7EF3B32857D1}" srcOrd="0" destOrd="0" presId="urn:microsoft.com/office/officeart/2005/8/layout/hList9"/>
    <dgm:cxn modelId="{8E8E5A32-BE16-4CCB-9E54-513B5E81DDE5}" type="presParOf" srcId="{F7831431-2B25-46CF-B6AC-7EF3B32857D1}" destId="{CF0643E0-73FB-43F4-9CE8-EF4484D495BC}" srcOrd="0" destOrd="0" presId="urn:microsoft.com/office/officeart/2005/8/layout/hList9"/>
    <dgm:cxn modelId="{838010F4-0FEE-4A87-B627-89CC5A6EA18F}" type="presParOf" srcId="{F7831431-2B25-46CF-B6AC-7EF3B32857D1}" destId="{117E8CD3-FC63-40C5-BC2D-CE26E56BB41D}" srcOrd="1" destOrd="0" presId="urn:microsoft.com/office/officeart/2005/8/layout/hList9"/>
    <dgm:cxn modelId="{EDD8F012-5F66-47A4-821A-DAACCFC826FE}" type="presParOf" srcId="{117E8CD3-FC63-40C5-BC2D-CE26E56BB41D}" destId="{1654A63B-1A0F-4977-A3BD-F1885B93E639}" srcOrd="0" destOrd="0" presId="urn:microsoft.com/office/officeart/2005/8/layout/hList9"/>
    <dgm:cxn modelId="{AFB23ECB-2895-409A-A7FD-B00ADB688FC0}" type="presParOf" srcId="{117E8CD3-FC63-40C5-BC2D-CE26E56BB41D}" destId="{1507F0B8-D7C0-4FE1-82DE-47EB9E595875}" srcOrd="1" destOrd="0" presId="urn:microsoft.com/office/officeart/2005/8/layout/hList9"/>
    <dgm:cxn modelId="{2F076D23-C658-49D6-B691-4BF9ADCE4BC6}" type="presParOf" srcId="{1507F0B8-D7C0-4FE1-82DE-47EB9E595875}" destId="{160BD524-081E-4FCB-ABBE-200F1B7360BD}" srcOrd="0" destOrd="0" presId="urn:microsoft.com/office/officeart/2005/8/layout/hList9"/>
    <dgm:cxn modelId="{8D5E4C39-586E-4BF9-9554-4974115B6208}" type="presParOf" srcId="{1507F0B8-D7C0-4FE1-82DE-47EB9E595875}" destId="{F3E567C0-A7BC-428B-BCD6-39B263125287}" srcOrd="1" destOrd="0" presId="urn:microsoft.com/office/officeart/2005/8/layout/hList9"/>
    <dgm:cxn modelId="{9BC35BB8-8018-42C3-9580-3CC3CB576B8B}" type="presParOf" srcId="{117E8CD3-FC63-40C5-BC2D-CE26E56BB41D}" destId="{7417AE59-0D4B-45C6-A0C5-D77CA9A946C3}" srcOrd="2" destOrd="0" presId="urn:microsoft.com/office/officeart/2005/8/layout/hList9"/>
    <dgm:cxn modelId="{48474EDD-BD6C-4F3B-B069-D29DE88B1DCA}" type="presParOf" srcId="{7417AE59-0D4B-45C6-A0C5-D77CA9A946C3}" destId="{62954F71-C699-4EA3-B007-AA7463B431C6}" srcOrd="0" destOrd="0" presId="urn:microsoft.com/office/officeart/2005/8/layout/hList9"/>
    <dgm:cxn modelId="{ACC764D6-9169-4C2E-92DF-4A3C8AE176C9}" type="presParOf" srcId="{7417AE59-0D4B-45C6-A0C5-D77CA9A946C3}" destId="{EBDE764F-854C-4D6F-9B88-A408206E6C1F}" srcOrd="1" destOrd="0" presId="urn:microsoft.com/office/officeart/2005/8/layout/hList9"/>
    <dgm:cxn modelId="{0F749E76-030B-404F-A223-0BC509469FDA}" type="presParOf" srcId="{F7831431-2B25-46CF-B6AC-7EF3B32857D1}" destId="{BBBF7CFF-B327-44D6-B82D-5438764B67C5}" srcOrd="2" destOrd="0" presId="urn:microsoft.com/office/officeart/2005/8/layout/hList9"/>
    <dgm:cxn modelId="{D0561134-EC97-4A1B-9C08-9DDC7AC83F83}" type="presParOf" srcId="{F7831431-2B25-46CF-B6AC-7EF3B32857D1}" destId="{B4A8D1A7-56BC-4398-844B-FD1A0E902BAB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0BD524-081E-4FCB-ABBE-200F1B7360BD}">
      <dsp:nvSpPr>
        <dsp:cNvPr id="0" name=""/>
        <dsp:cNvSpPr/>
      </dsp:nvSpPr>
      <dsp:spPr>
        <a:xfrm>
          <a:off x="2273340" y="1121647"/>
          <a:ext cx="2858604" cy="173857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808" rIns="241808" bIns="241808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Легкой  тяжести</a:t>
          </a:r>
          <a:endParaRPr lang="ru-RU" sz="3400" kern="1200" dirty="0"/>
        </a:p>
      </dsp:txBody>
      <dsp:txXfrm>
        <a:off x="2730716" y="1121647"/>
        <a:ext cx="2401228" cy="1738571"/>
      </dsp:txXfrm>
    </dsp:sp>
    <dsp:sp modelId="{62954F71-C699-4EA3-B007-AA7463B431C6}">
      <dsp:nvSpPr>
        <dsp:cNvPr id="0" name=""/>
        <dsp:cNvSpPr/>
      </dsp:nvSpPr>
      <dsp:spPr>
        <a:xfrm>
          <a:off x="3627616" y="2533161"/>
          <a:ext cx="2468383" cy="1444679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808" rIns="241808" bIns="241808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Средней тяжести</a:t>
          </a:r>
          <a:endParaRPr lang="ru-RU" sz="3400" kern="1200" dirty="0"/>
        </a:p>
      </dsp:txBody>
      <dsp:txXfrm>
        <a:off x="4022558" y="2533161"/>
        <a:ext cx="2073441" cy="1444679"/>
      </dsp:txXfrm>
    </dsp:sp>
    <dsp:sp modelId="{B4A8D1A7-56BC-4398-844B-FD1A0E902BAB}">
      <dsp:nvSpPr>
        <dsp:cNvPr id="0" name=""/>
        <dsp:cNvSpPr/>
      </dsp:nvSpPr>
      <dsp:spPr>
        <a:xfrm>
          <a:off x="0" y="0"/>
          <a:ext cx="3947413" cy="163755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Адаптация</a:t>
          </a:r>
          <a:endParaRPr lang="ru-RU" sz="3600" kern="1200" dirty="0"/>
        </a:p>
      </dsp:txBody>
      <dsp:txXfrm>
        <a:off x="578085" y="239814"/>
        <a:ext cx="2791243" cy="1157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6F901-3ABF-443D-95B5-C232345C4A87}" type="datetimeFigureOut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61E9F7-4548-408A-A72C-7EBD487B4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87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F77B-C17D-4577-87FE-F9269D7FAAC2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00C1-7870-4077-9761-73A20D79A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2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1930B-2894-4BED-975C-4D35A9450B9E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ABAF-5F02-4866-81EE-33AF7E301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0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F20D5-9110-4ADD-9B13-03B649603CE6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19B60-EDDF-429B-9766-D74FA79C5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67AB-270A-48E1-9282-81AEBF82665B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B20F7-E2FD-4268-BBFF-40B6D46DF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7274E-F5A9-4A39-A455-16E69E1EB069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D036F-38C7-433F-B37F-D519ACDD9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9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00BC1-B7FC-4E54-8C0C-A0C21A00F8F8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C194-C00B-4CA4-A9EC-68E4FB605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2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B8BBF-E47E-4B89-9DED-3D9506F9E319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E88C8-D2D0-4E14-AF96-2E3E0CC47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27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2896C-C94C-4C48-B40A-2ADD12B17DFA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6B9B7-461E-4F99-A22D-024D01427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0449-E4BA-46F5-AF67-43791A5A10C3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CD2B-590D-4676-A297-63F8CE458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05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D134-3384-4828-A79E-EBA76F8DE517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95C94-5CBF-44A3-80B7-55288871E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88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7649F-56A0-470D-AB1E-EA49CA7ABFE8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E0486-88DF-434D-BEDF-D1B8DA628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17B2F0-529C-4F37-9E3B-6581BA959701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562A58-49F4-4400-A0B8-14FC8225A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2019" y="4286250"/>
            <a:ext cx="5819949" cy="87094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 детей 2-3 лет.</a:t>
            </a: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484784"/>
            <a:ext cx="89155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Детский сад –дом радости!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 descr="C:\Users\Ольга\Desktop\Новая папка 2\птички\174947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380" y="2227057"/>
            <a:ext cx="2763578" cy="202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9063" y="5405438"/>
            <a:ext cx="4143375" cy="975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Подготовила: Антонова Н.Е. воспитатель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Детский сад №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233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ОАО «РЖД»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343694"/>
            <a:ext cx="8172400" cy="330481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latin typeface="Batang" pitchFamily="18" charset="-127"/>
                <a:ea typeface="Batang" pitchFamily="18" charset="-127"/>
              </a:rPr>
              <a:t>Глупцов глупей, слепцов слепей </a:t>
            </a: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000" b="1" dirty="0">
                <a:latin typeface="Batang" pitchFamily="18" charset="-127"/>
                <a:ea typeface="Batang" pitchFamily="18" charset="-127"/>
              </a:rPr>
              <a:t>Те, кто не воспитал детей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.</a:t>
            </a:r>
          </a:p>
          <a:p>
            <a:pPr marL="0" indent="0" algn="r"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pPr marL="0" indent="0" algn="r"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Себастьян </a:t>
            </a:r>
            <a:r>
              <a:rPr lang="ru-RU" dirty="0" err="1" smtClean="0">
                <a:latin typeface="Batang" pitchFamily="18" charset="-127"/>
                <a:ea typeface="Batang" pitchFamily="18" charset="-127"/>
              </a:rPr>
              <a:t>Брант</a:t>
            </a:r>
            <a:endParaRPr lang="ru-RU" dirty="0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0C2A343-463E-43A5-BCA1-1B0C5B6DF092}" type="datetime1">
              <a:rPr lang="ru-RU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E355C-0366-4B8C-B52E-F2D083BFB74A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2050" name="Picture 2" descr="C:\Users\Ольга\Desktop\Новая папка 2\sem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5339016" cy="2994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Ольга\Desktop\Новая папка 2\птички\174947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77751"/>
            <a:ext cx="2132596" cy="156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32582" cy="8527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 адаптации детей в детском саду.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ru-RU" sz="3600" b="1" dirty="0" smtClean="0"/>
              <a:t>Территория.</a:t>
            </a:r>
          </a:p>
          <a:p>
            <a:r>
              <a:rPr lang="ru-RU" sz="3600" b="1" dirty="0" smtClean="0"/>
              <a:t>Перемены и порядок.</a:t>
            </a:r>
          </a:p>
          <a:p>
            <a:r>
              <a:rPr lang="ru-RU" sz="3600" b="1" dirty="0" smtClean="0"/>
              <a:t>Общение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B67AB-270A-48E1-9282-81AEBF82665B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B20F7-E2FD-4268-BBFF-40B6D46DF2B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93382386"/>
              </p:ext>
            </p:extLst>
          </p:nvPr>
        </p:nvGraphicFramePr>
        <p:xfrm>
          <a:off x="3131840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Ольга\Desktop\Новая папка 2\птички\1749475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2145432" cy="157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ьга\Desktop\Новая папка 2\17557946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884" y="1124744"/>
            <a:ext cx="1535422" cy="297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1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Особенности развития детей 2-3 лет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04056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Память, внимание, мышление – носит непроизвольный характер.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ребенка данного возраста носит наглядно-действенный характер.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2 - 3 лет очень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эмоционален.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бучается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только тому, что 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заинтересовало.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носит ситуативно-личностный характер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ебенок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подражает всему, что делает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взрослый.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играют "рядом", но не "вместе".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B67AB-270A-48E1-9282-81AEBF82665B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B20F7-E2FD-4268-BBFF-40B6D46DF2B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122" name="Picture 2" descr="C:\Users\Ольга\Desktop\Новая папка 2\птички\174947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21700"/>
            <a:ext cx="2027225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ьга\Desktop\Новая папка 2\69260826_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3"/>
            <a:ext cx="231155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Горизонтальный свиток 5"/>
          <p:cNvSpPr/>
          <p:nvPr/>
        </p:nvSpPr>
        <p:spPr>
          <a:xfrm>
            <a:off x="6660232" y="2780928"/>
            <a:ext cx="1143000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8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20449-E4BA-46F5-AF67-43791A5A10C3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3CD2B-590D-4676-A297-63F8CE458A6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026" name="Picture 2" descr="C:\Users\Ольга\Desktop\Новая папка 2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74694"/>
            <a:ext cx="7736408" cy="580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33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воспитания и развития детей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1-й младшей группы.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435" y="1340768"/>
            <a:ext cx="8698085" cy="3124944"/>
          </a:xfrm>
        </p:spPr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Укреплять здоровье детей. 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культурно-гигиенические навыки. 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сенсорных  эталонов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и речи детей.</a:t>
            </a:r>
          </a:p>
          <a:p>
            <a:pPr marL="514350" indent="-514350">
              <a:buFont typeface="+mj-lt"/>
              <a:buAutoNum type="arabicPeriod"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B67AB-270A-48E1-9282-81AEBF82665B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B20F7-E2FD-4268-BBFF-40B6D46DF2B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146" name="Picture 2" descr="C:\Users\Ольга\Desktop\Новая папка 2\птички\174947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73228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ьга\Desktop\Новая папка 2\896295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77750"/>
            <a:ext cx="5074038" cy="259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58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B67AB-270A-48E1-9282-81AEBF82665B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B20F7-E2FD-4268-BBFF-40B6D46DF2B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048672"/>
          </a:xfrm>
        </p:spPr>
      </p:pic>
    </p:spTree>
    <p:extLst>
      <p:ext uri="{BB962C8B-B14F-4D97-AF65-F5344CB8AC3E}">
        <p14:creationId xmlns:p14="http://schemas.microsoft.com/office/powerpoint/2010/main" val="256128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44375"/>
            <a:ext cx="8229600" cy="4525963"/>
          </a:xfrm>
          <a:ln>
            <a:solidFill>
              <a:srgbClr val="00206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..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Учится ребенок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 мудрого отца с пеленок.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(Кто думает не так - дурак,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Ребенку и себе он враг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!)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Себастьян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Брант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B67AB-270A-48E1-9282-81AEBF82665B}" type="datetime1">
              <a:rPr lang="ru-RU" smtClean="0"/>
              <a:pPr>
                <a:defRPr/>
              </a:pPr>
              <a:t>03.04.2023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B20F7-E2FD-4268-BBFF-40B6D46DF2B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170" name="Picture 2" descr="C:\Users\Ольга\Desktop\Новая папка 2\254315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299085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95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146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Праздник детский 1</vt:lpstr>
      <vt:lpstr>Презентация PowerPoint</vt:lpstr>
      <vt:lpstr>Презентация PowerPoint</vt:lpstr>
      <vt:lpstr>Период адаптации детей в детском саду.</vt:lpstr>
      <vt:lpstr>Особенности развития детей 2-3 лет</vt:lpstr>
      <vt:lpstr>Презентация PowerPoint</vt:lpstr>
      <vt:lpstr>Задачи воспитания и развития детей  1-й младшей группы.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–дом радости!</dc:title>
  <dc:creator>Игорь</dc:creator>
  <dc:description>http://aida.ucoz.ru</dc:description>
  <cp:lastModifiedBy>садик</cp:lastModifiedBy>
  <cp:revision>21</cp:revision>
  <dcterms:created xsi:type="dcterms:W3CDTF">2013-10-23T11:36:59Z</dcterms:created>
  <dcterms:modified xsi:type="dcterms:W3CDTF">2023-04-03T10:15:16Z</dcterms:modified>
  <cp:category>шаблоны к Powerpoint</cp:category>
</cp:coreProperties>
</file>