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700808"/>
            <a:ext cx="7344816" cy="4392488"/>
          </a:xfrm>
        </p:spPr>
        <p:txBody>
          <a:bodyPr>
            <a:normAutofit fontScale="92500" lnSpcReduction="10000"/>
          </a:bodyPr>
          <a:lstStyle/>
          <a:p>
            <a:endParaRPr lang="ru-RU" sz="4000" b="1" dirty="0" smtClean="0">
              <a:solidFill>
                <a:schemeClr val="bg1"/>
              </a:solidFill>
            </a:endParaRPr>
          </a:p>
          <a:p>
            <a:r>
              <a:rPr lang="ru-RU" sz="6000" b="1" dirty="0" smtClean="0">
                <a:solidFill>
                  <a:schemeClr val="bg1"/>
                </a:solidFill>
              </a:rPr>
              <a:t>«Удивительный космос»</a:t>
            </a:r>
          </a:p>
          <a:p>
            <a:endParaRPr lang="ru-RU" sz="1800" dirty="0" smtClean="0">
              <a:solidFill>
                <a:schemeClr val="bg1"/>
              </a:solidFill>
            </a:endParaRPr>
          </a:p>
          <a:p>
            <a:endParaRPr lang="ru-RU" sz="1800" dirty="0" smtClean="0">
              <a:solidFill>
                <a:schemeClr val="bg1"/>
              </a:solidFill>
            </a:endParaRPr>
          </a:p>
          <a:p>
            <a:endParaRPr lang="ru-RU" sz="1800" dirty="0" smtClean="0">
              <a:solidFill>
                <a:schemeClr val="bg1"/>
              </a:solidFill>
            </a:endParaRPr>
          </a:p>
          <a:p>
            <a:endParaRPr lang="ru-RU" sz="1800" dirty="0" smtClean="0">
              <a:solidFill>
                <a:schemeClr val="bg1"/>
              </a:solidFill>
            </a:endParaRPr>
          </a:p>
          <a:p>
            <a:r>
              <a:rPr lang="ru-RU" sz="1800" dirty="0" smtClean="0">
                <a:solidFill>
                  <a:schemeClr val="bg1"/>
                </a:solidFill>
              </a:rPr>
              <a:t>      </a:t>
            </a:r>
          </a:p>
          <a:p>
            <a:endParaRPr lang="ru-RU" sz="1800" dirty="0" smtClean="0">
              <a:solidFill>
                <a:schemeClr val="bg1"/>
              </a:solidFill>
            </a:endParaRPr>
          </a:p>
          <a:p>
            <a:r>
              <a:rPr lang="ru-RU" sz="1800" dirty="0" smtClean="0">
                <a:solidFill>
                  <a:schemeClr val="bg1"/>
                </a:solidFill>
              </a:rPr>
              <a:t>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bg1"/>
                </a:solidFill>
              </a:rPr>
              <a:t>Гагарин </a:t>
            </a:r>
            <a:br>
              <a:rPr lang="ru-RU" sz="6000" dirty="0" smtClean="0">
                <a:solidFill>
                  <a:schemeClr val="bg1"/>
                </a:solidFill>
              </a:rPr>
            </a:br>
            <a:r>
              <a:rPr lang="ru-RU" sz="6000" dirty="0" smtClean="0">
                <a:solidFill>
                  <a:schemeClr val="bg1"/>
                </a:solidFill>
              </a:rPr>
              <a:t>Юрий Алексеевич</a:t>
            </a:r>
            <a:endParaRPr lang="ru-RU" sz="60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Космическая станция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Еда космонавта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 дом - Земля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bg1"/>
                </a:solidFill>
              </a:rPr>
              <a:t>Звездное небо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               </a:t>
            </a:r>
            <a:r>
              <a:rPr lang="ru-RU" dirty="0" smtClean="0"/>
              <a:t>Телескоп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Звезда по имени Солнце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Солнечная система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Планета Земля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Луна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img10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8393" y="4005063"/>
            <a:ext cx="3605607" cy="28529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bg1"/>
                </a:solidFill>
              </a:rPr>
              <a:t>Космос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03232" cy="506916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Комета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                                                                        Метеорит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Астероид</a:t>
            </a:r>
          </a:p>
          <a:p>
            <a:pPr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Содержимое 4" descr="beyazcuce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060848"/>
            <a:ext cx="1799857" cy="1198705"/>
          </a:xfrm>
        </p:spPr>
      </p:pic>
      <p:pic>
        <p:nvPicPr>
          <p:cNvPr id="7" name="Рисунок 6" descr="kosmos_meteorit_skorost_razrushenie_65157_1920x1060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216" y="4221088"/>
            <a:ext cx="2404440" cy="1368152"/>
          </a:xfrm>
          <a:prstGeom prst="rect">
            <a:avLst/>
          </a:prstGeom>
        </p:spPr>
      </p:pic>
      <p:pic>
        <p:nvPicPr>
          <p:cNvPr id="8" name="Рисунок 7" descr="i8KG2SS8A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157192"/>
            <a:ext cx="2160240" cy="14927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bg1"/>
                </a:solidFill>
              </a:rPr>
              <a:t>Ракета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34</Words>
  <Application>Microsoft Office PowerPoint</Application>
  <PresentationFormat>Экран (4:3)</PresentationFormat>
  <Paragraphs>28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Звездное небо</vt:lpstr>
      <vt:lpstr>               Телескоп</vt:lpstr>
      <vt:lpstr>Звезда по имени Солнце</vt:lpstr>
      <vt:lpstr>Солнечная система</vt:lpstr>
      <vt:lpstr>Планета Земля</vt:lpstr>
      <vt:lpstr>Луна</vt:lpstr>
      <vt:lpstr>Космос</vt:lpstr>
      <vt:lpstr>Ракета</vt:lpstr>
      <vt:lpstr>Гагарин  Юрий Алексеевич</vt:lpstr>
      <vt:lpstr>Презентация PowerPoint</vt:lpstr>
      <vt:lpstr>Космическая станция</vt:lpstr>
      <vt:lpstr>Презентация PowerPoint</vt:lpstr>
      <vt:lpstr>Еда космонавта</vt:lpstr>
      <vt:lpstr>Наш дом - Земля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 образовательное учреждение детский сад комбинированного вида №3 города Данкова Липецкой области</dc:title>
  <dc:creator>юлия</dc:creator>
  <cp:lastModifiedBy>Lenovo</cp:lastModifiedBy>
  <cp:revision>4</cp:revision>
  <dcterms:created xsi:type="dcterms:W3CDTF">2018-04-15T06:38:49Z</dcterms:created>
  <dcterms:modified xsi:type="dcterms:W3CDTF">2023-04-03T10:18:39Z</dcterms:modified>
</cp:coreProperties>
</file>